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8" r:id="rId2"/>
    <p:sldId id="271" r:id="rId3"/>
    <p:sldId id="275" r:id="rId4"/>
    <p:sldId id="276" r:id="rId5"/>
    <p:sldId id="281" r:id="rId6"/>
    <p:sldId id="298" r:id="rId7"/>
    <p:sldId id="279" r:id="rId8"/>
    <p:sldId id="305" r:id="rId9"/>
    <p:sldId id="266" r:id="rId10"/>
    <p:sldId id="283" r:id="rId11"/>
    <p:sldId id="299" r:id="rId12"/>
    <p:sldId id="270" r:id="rId13"/>
    <p:sldId id="284" r:id="rId14"/>
    <p:sldId id="286" r:id="rId15"/>
    <p:sldId id="301" r:id="rId16"/>
    <p:sldId id="306" r:id="rId17"/>
    <p:sldId id="291" r:id="rId18"/>
    <p:sldId id="297" r:id="rId19"/>
    <p:sldId id="303" r:id="rId20"/>
    <p:sldId id="302" r:id="rId21"/>
    <p:sldId id="300" r:id="rId22"/>
    <p:sldId id="287" r:id="rId23"/>
    <p:sldId id="292" r:id="rId24"/>
    <p:sldId id="304" r:id="rId25"/>
    <p:sldId id="288" r:id="rId26"/>
    <p:sldId id="294" r:id="rId27"/>
    <p:sldId id="307" r:id="rId28"/>
    <p:sldId id="296" r:id="rId29"/>
    <p:sldId id="267" r:id="rId30"/>
    <p:sldId id="268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-Françoise Lhonnay" initials="AL" lastIdx="0" clrIdx="0">
    <p:extLst>
      <p:ext uri="{19B8F6BF-5375-455C-9EA6-DF929625EA0E}">
        <p15:presenceInfo xmlns:p15="http://schemas.microsoft.com/office/powerpoint/2012/main" userId="S-1-5-21-3592332249-1040644189-1041799517-31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F5A26-5808-4DE8-8D83-29D48EBB25F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0FAE351-D475-42F1-BD0C-7BABB54411F3}">
      <dgm:prSet phldrT="[Texte]"/>
      <dgm:spPr/>
      <dgm:t>
        <a:bodyPr/>
        <a:lstStyle/>
        <a:p>
          <a:r>
            <a:rPr lang="fr-BE" dirty="0"/>
            <a:t>Résultats</a:t>
          </a:r>
        </a:p>
      </dgm:t>
    </dgm:pt>
    <dgm:pt modelId="{BE2AF695-6D88-472C-BC9A-856716717F59}" type="parTrans" cxnId="{F50961AC-0A5E-474E-8EDB-03A51D0EDC1B}">
      <dgm:prSet/>
      <dgm:spPr/>
      <dgm:t>
        <a:bodyPr/>
        <a:lstStyle/>
        <a:p>
          <a:endParaRPr lang="fr-BE"/>
        </a:p>
      </dgm:t>
    </dgm:pt>
    <dgm:pt modelId="{0A0951AD-8B55-4648-97BC-33A7FE4A4111}" type="sibTrans" cxnId="{F50961AC-0A5E-474E-8EDB-03A51D0EDC1B}">
      <dgm:prSet/>
      <dgm:spPr/>
      <dgm:t>
        <a:bodyPr/>
        <a:lstStyle/>
        <a:p>
          <a:endParaRPr lang="fr-BE"/>
        </a:p>
      </dgm:t>
    </dgm:pt>
    <dgm:pt modelId="{558B7587-C6CF-4152-BFEF-27D9545955E8}">
      <dgm:prSet phldrT="[Texte]"/>
      <dgm:spPr/>
      <dgm:t>
        <a:bodyPr/>
        <a:lstStyle/>
        <a:p>
          <a:r>
            <a:rPr lang="fr-BE" dirty="0"/>
            <a:t>Ce qu’il faut retenir!</a:t>
          </a:r>
        </a:p>
        <a:p>
          <a:br>
            <a:rPr lang="fr-BE" dirty="0"/>
          </a:br>
          <a:r>
            <a:rPr lang="fr-BE" dirty="0"/>
            <a:t>Améliorer ensemble demain !</a:t>
          </a:r>
        </a:p>
      </dgm:t>
    </dgm:pt>
    <dgm:pt modelId="{86FF7B55-CEA9-4F82-9D99-EE22E271C7D3}" type="parTrans" cxnId="{40E316E0-CC67-4BE1-A755-0C7373EFAF72}">
      <dgm:prSet/>
      <dgm:spPr/>
      <dgm:t>
        <a:bodyPr/>
        <a:lstStyle/>
        <a:p>
          <a:endParaRPr lang="fr-BE"/>
        </a:p>
      </dgm:t>
    </dgm:pt>
    <dgm:pt modelId="{D3CF5A67-A5B3-48B2-818D-EA53CAC70FEB}" type="sibTrans" cxnId="{40E316E0-CC67-4BE1-A755-0C7373EFAF72}">
      <dgm:prSet/>
      <dgm:spPr/>
      <dgm:t>
        <a:bodyPr/>
        <a:lstStyle/>
        <a:p>
          <a:endParaRPr lang="fr-BE"/>
        </a:p>
      </dgm:t>
    </dgm:pt>
    <dgm:pt modelId="{CEE680B5-4AB2-4E14-A123-F998675CF2D5}">
      <dgm:prSet/>
      <dgm:spPr/>
      <dgm:t>
        <a:bodyPr/>
        <a:lstStyle/>
        <a:p>
          <a:r>
            <a:rPr lang="fr-BE" dirty="0"/>
            <a:t>Etapes</a:t>
          </a:r>
        </a:p>
        <a:p>
          <a:r>
            <a:rPr lang="fr-BE" dirty="0"/>
            <a:t>Méthodologie</a:t>
          </a:r>
        </a:p>
      </dgm:t>
    </dgm:pt>
    <dgm:pt modelId="{47A3F0FE-2B89-4BC2-AB1C-A67239DB8A9D}" type="parTrans" cxnId="{F06BDD28-B951-41D2-8E83-352BD89BDF20}">
      <dgm:prSet/>
      <dgm:spPr/>
      <dgm:t>
        <a:bodyPr/>
        <a:lstStyle/>
        <a:p>
          <a:endParaRPr lang="fr-BE"/>
        </a:p>
      </dgm:t>
    </dgm:pt>
    <dgm:pt modelId="{C53F8C7C-A57A-4012-851E-A5E9094680AE}" type="sibTrans" cxnId="{F06BDD28-B951-41D2-8E83-352BD89BDF20}">
      <dgm:prSet/>
      <dgm:spPr/>
      <dgm:t>
        <a:bodyPr/>
        <a:lstStyle/>
        <a:p>
          <a:endParaRPr lang="fr-BE"/>
        </a:p>
      </dgm:t>
    </dgm:pt>
    <dgm:pt modelId="{2EE437E1-DF41-4643-8F6E-82FF70A43809}">
      <dgm:prSet phldrT="[Texte]"/>
      <dgm:spPr/>
      <dgm:t>
        <a:bodyPr/>
        <a:lstStyle/>
        <a:p>
          <a:r>
            <a:rPr lang="fr-BE" dirty="0"/>
            <a:t>Objectifs spécifiques de la présentation</a:t>
          </a:r>
        </a:p>
      </dgm:t>
    </dgm:pt>
    <dgm:pt modelId="{2AE29442-20B8-4826-A633-2C8295300401}" type="parTrans" cxnId="{235141B0-3765-4F4A-95C0-BBC0374156E8}">
      <dgm:prSet/>
      <dgm:spPr/>
      <dgm:t>
        <a:bodyPr/>
        <a:lstStyle/>
        <a:p>
          <a:endParaRPr lang="fr-BE"/>
        </a:p>
      </dgm:t>
    </dgm:pt>
    <dgm:pt modelId="{AB395BD6-9A2E-444B-8152-34B4B1DBB75F}" type="sibTrans" cxnId="{235141B0-3765-4F4A-95C0-BBC0374156E8}">
      <dgm:prSet/>
      <dgm:spPr/>
      <dgm:t>
        <a:bodyPr/>
        <a:lstStyle/>
        <a:p>
          <a:endParaRPr lang="fr-BE"/>
        </a:p>
      </dgm:t>
    </dgm:pt>
    <dgm:pt modelId="{7F66EBBA-7208-492D-BB21-E7D19346CEF5}" type="pres">
      <dgm:prSet presAssocID="{CAEF5A26-5808-4DE8-8D83-29D48EBB25FC}" presName="Name0" presStyleCnt="0">
        <dgm:presLayoutVars>
          <dgm:dir/>
          <dgm:resizeHandles val="exact"/>
        </dgm:presLayoutVars>
      </dgm:prSet>
      <dgm:spPr/>
    </dgm:pt>
    <dgm:pt modelId="{D383879D-AA29-475D-A828-32D2A524EE74}" type="pres">
      <dgm:prSet presAssocID="{2EE437E1-DF41-4643-8F6E-82FF70A43809}" presName="node" presStyleLbl="node1" presStyleIdx="0" presStyleCnt="4">
        <dgm:presLayoutVars>
          <dgm:bulletEnabled val="1"/>
        </dgm:presLayoutVars>
      </dgm:prSet>
      <dgm:spPr/>
    </dgm:pt>
    <dgm:pt modelId="{76F49AD3-FBDF-41EA-91CB-05747DADA598}" type="pres">
      <dgm:prSet presAssocID="{AB395BD6-9A2E-444B-8152-34B4B1DBB75F}" presName="sibTrans" presStyleLbl="sibTrans2D1" presStyleIdx="0" presStyleCnt="3"/>
      <dgm:spPr/>
    </dgm:pt>
    <dgm:pt modelId="{E992B258-9A5E-47B6-A09C-063DF5567B06}" type="pres">
      <dgm:prSet presAssocID="{AB395BD6-9A2E-444B-8152-34B4B1DBB75F}" presName="connectorText" presStyleLbl="sibTrans2D1" presStyleIdx="0" presStyleCnt="3"/>
      <dgm:spPr/>
    </dgm:pt>
    <dgm:pt modelId="{139EF116-0DA9-4BB3-87CD-13D7B45ADCAD}" type="pres">
      <dgm:prSet presAssocID="{CEE680B5-4AB2-4E14-A123-F998675CF2D5}" presName="node" presStyleLbl="node1" presStyleIdx="1" presStyleCnt="4">
        <dgm:presLayoutVars>
          <dgm:bulletEnabled val="1"/>
        </dgm:presLayoutVars>
      </dgm:prSet>
      <dgm:spPr/>
    </dgm:pt>
    <dgm:pt modelId="{F6BC6950-EAD4-4834-AF34-02146F3DC98A}" type="pres">
      <dgm:prSet presAssocID="{C53F8C7C-A57A-4012-851E-A5E9094680AE}" presName="sibTrans" presStyleLbl="sibTrans2D1" presStyleIdx="1" presStyleCnt="3"/>
      <dgm:spPr/>
    </dgm:pt>
    <dgm:pt modelId="{B4AD220A-429E-4C1A-A4E1-6650738A507F}" type="pres">
      <dgm:prSet presAssocID="{C53F8C7C-A57A-4012-851E-A5E9094680AE}" presName="connectorText" presStyleLbl="sibTrans2D1" presStyleIdx="1" presStyleCnt="3"/>
      <dgm:spPr/>
    </dgm:pt>
    <dgm:pt modelId="{46F103A1-BFA5-4136-868A-BE4FB279922C}" type="pres">
      <dgm:prSet presAssocID="{80FAE351-D475-42F1-BD0C-7BABB54411F3}" presName="node" presStyleLbl="node1" presStyleIdx="2" presStyleCnt="4">
        <dgm:presLayoutVars>
          <dgm:bulletEnabled val="1"/>
        </dgm:presLayoutVars>
      </dgm:prSet>
      <dgm:spPr/>
    </dgm:pt>
    <dgm:pt modelId="{D706A31D-E5B6-43DE-953D-545D8235BBB0}" type="pres">
      <dgm:prSet presAssocID="{0A0951AD-8B55-4648-97BC-33A7FE4A4111}" presName="sibTrans" presStyleLbl="sibTrans2D1" presStyleIdx="2" presStyleCnt="3"/>
      <dgm:spPr/>
    </dgm:pt>
    <dgm:pt modelId="{1E2A2FE0-0401-4D4B-97DB-A1191538B2DD}" type="pres">
      <dgm:prSet presAssocID="{0A0951AD-8B55-4648-97BC-33A7FE4A4111}" presName="connectorText" presStyleLbl="sibTrans2D1" presStyleIdx="2" presStyleCnt="3"/>
      <dgm:spPr/>
    </dgm:pt>
    <dgm:pt modelId="{E627E4AA-49B3-46EC-AE1F-3534D9C9F31F}" type="pres">
      <dgm:prSet presAssocID="{558B7587-C6CF-4152-BFEF-27D9545955E8}" presName="node" presStyleLbl="node1" presStyleIdx="3" presStyleCnt="4" custScaleY="243191">
        <dgm:presLayoutVars>
          <dgm:bulletEnabled val="1"/>
        </dgm:presLayoutVars>
      </dgm:prSet>
      <dgm:spPr/>
    </dgm:pt>
  </dgm:ptLst>
  <dgm:cxnLst>
    <dgm:cxn modelId="{F4971A0D-48CC-4539-B4AD-2E6436DB0159}" type="presOf" srcId="{CEE680B5-4AB2-4E14-A123-F998675CF2D5}" destId="{139EF116-0DA9-4BB3-87CD-13D7B45ADCAD}" srcOrd="0" destOrd="0" presId="urn:microsoft.com/office/officeart/2005/8/layout/process1"/>
    <dgm:cxn modelId="{0A3E0713-ABFC-480B-93B6-D9EDEB7FE956}" type="presOf" srcId="{AB395BD6-9A2E-444B-8152-34B4B1DBB75F}" destId="{E992B258-9A5E-47B6-A09C-063DF5567B06}" srcOrd="1" destOrd="0" presId="urn:microsoft.com/office/officeart/2005/8/layout/process1"/>
    <dgm:cxn modelId="{2FE2BE1A-28C4-4577-AC16-024A70CB52CF}" type="presOf" srcId="{0A0951AD-8B55-4648-97BC-33A7FE4A4111}" destId="{1E2A2FE0-0401-4D4B-97DB-A1191538B2DD}" srcOrd="1" destOrd="0" presId="urn:microsoft.com/office/officeart/2005/8/layout/process1"/>
    <dgm:cxn modelId="{67FB1B1C-1254-4AD0-ADBC-D28F1879A95A}" type="presOf" srcId="{C53F8C7C-A57A-4012-851E-A5E9094680AE}" destId="{F6BC6950-EAD4-4834-AF34-02146F3DC98A}" srcOrd="0" destOrd="0" presId="urn:microsoft.com/office/officeart/2005/8/layout/process1"/>
    <dgm:cxn modelId="{F06BDD28-B951-41D2-8E83-352BD89BDF20}" srcId="{CAEF5A26-5808-4DE8-8D83-29D48EBB25FC}" destId="{CEE680B5-4AB2-4E14-A123-F998675CF2D5}" srcOrd="1" destOrd="0" parTransId="{47A3F0FE-2B89-4BC2-AB1C-A67239DB8A9D}" sibTransId="{C53F8C7C-A57A-4012-851E-A5E9094680AE}"/>
    <dgm:cxn modelId="{AFD4C739-5569-4467-831E-C92CD4BEAF72}" type="presOf" srcId="{558B7587-C6CF-4152-BFEF-27D9545955E8}" destId="{E627E4AA-49B3-46EC-AE1F-3534D9C9F31F}" srcOrd="0" destOrd="0" presId="urn:microsoft.com/office/officeart/2005/8/layout/process1"/>
    <dgm:cxn modelId="{EEF04066-0C93-4219-9600-E5A11CC1285D}" type="presOf" srcId="{2EE437E1-DF41-4643-8F6E-82FF70A43809}" destId="{D383879D-AA29-475D-A828-32D2A524EE74}" srcOrd="0" destOrd="0" presId="urn:microsoft.com/office/officeart/2005/8/layout/process1"/>
    <dgm:cxn modelId="{B993F858-8CE3-439C-AA40-B4C325B367DE}" type="presOf" srcId="{80FAE351-D475-42F1-BD0C-7BABB54411F3}" destId="{46F103A1-BFA5-4136-868A-BE4FB279922C}" srcOrd="0" destOrd="0" presId="urn:microsoft.com/office/officeart/2005/8/layout/process1"/>
    <dgm:cxn modelId="{7BB574A6-3018-4E5D-B1F8-B0A9A66957F8}" type="presOf" srcId="{C53F8C7C-A57A-4012-851E-A5E9094680AE}" destId="{B4AD220A-429E-4C1A-A4E1-6650738A507F}" srcOrd="1" destOrd="0" presId="urn:microsoft.com/office/officeart/2005/8/layout/process1"/>
    <dgm:cxn modelId="{F50961AC-0A5E-474E-8EDB-03A51D0EDC1B}" srcId="{CAEF5A26-5808-4DE8-8D83-29D48EBB25FC}" destId="{80FAE351-D475-42F1-BD0C-7BABB54411F3}" srcOrd="2" destOrd="0" parTransId="{BE2AF695-6D88-472C-BC9A-856716717F59}" sibTransId="{0A0951AD-8B55-4648-97BC-33A7FE4A4111}"/>
    <dgm:cxn modelId="{235141B0-3765-4F4A-95C0-BBC0374156E8}" srcId="{CAEF5A26-5808-4DE8-8D83-29D48EBB25FC}" destId="{2EE437E1-DF41-4643-8F6E-82FF70A43809}" srcOrd="0" destOrd="0" parTransId="{2AE29442-20B8-4826-A633-2C8295300401}" sibTransId="{AB395BD6-9A2E-444B-8152-34B4B1DBB75F}"/>
    <dgm:cxn modelId="{F8A6DEB8-A724-4E22-B2A6-061AA45535CE}" type="presOf" srcId="{CAEF5A26-5808-4DE8-8D83-29D48EBB25FC}" destId="{7F66EBBA-7208-492D-BB21-E7D19346CEF5}" srcOrd="0" destOrd="0" presId="urn:microsoft.com/office/officeart/2005/8/layout/process1"/>
    <dgm:cxn modelId="{40E316E0-CC67-4BE1-A755-0C7373EFAF72}" srcId="{CAEF5A26-5808-4DE8-8D83-29D48EBB25FC}" destId="{558B7587-C6CF-4152-BFEF-27D9545955E8}" srcOrd="3" destOrd="0" parTransId="{86FF7B55-CEA9-4F82-9D99-EE22E271C7D3}" sibTransId="{D3CF5A67-A5B3-48B2-818D-EA53CAC70FEB}"/>
    <dgm:cxn modelId="{BC0055ED-15E3-4ECB-9030-E2A612B60D2C}" type="presOf" srcId="{0A0951AD-8B55-4648-97BC-33A7FE4A4111}" destId="{D706A31D-E5B6-43DE-953D-545D8235BBB0}" srcOrd="0" destOrd="0" presId="urn:microsoft.com/office/officeart/2005/8/layout/process1"/>
    <dgm:cxn modelId="{D9908EFD-42F6-4732-83FC-DB453970E7D8}" type="presOf" srcId="{AB395BD6-9A2E-444B-8152-34B4B1DBB75F}" destId="{76F49AD3-FBDF-41EA-91CB-05747DADA598}" srcOrd="0" destOrd="0" presId="urn:microsoft.com/office/officeart/2005/8/layout/process1"/>
    <dgm:cxn modelId="{9235731D-DB19-4103-A370-7E01C5B03894}" type="presParOf" srcId="{7F66EBBA-7208-492D-BB21-E7D19346CEF5}" destId="{D383879D-AA29-475D-A828-32D2A524EE74}" srcOrd="0" destOrd="0" presId="urn:microsoft.com/office/officeart/2005/8/layout/process1"/>
    <dgm:cxn modelId="{C5CDC8F3-19DE-433C-B876-9F7D96F54E52}" type="presParOf" srcId="{7F66EBBA-7208-492D-BB21-E7D19346CEF5}" destId="{76F49AD3-FBDF-41EA-91CB-05747DADA598}" srcOrd="1" destOrd="0" presId="urn:microsoft.com/office/officeart/2005/8/layout/process1"/>
    <dgm:cxn modelId="{BC9FAAC6-CC19-43EA-BDE6-F76077354276}" type="presParOf" srcId="{76F49AD3-FBDF-41EA-91CB-05747DADA598}" destId="{E992B258-9A5E-47B6-A09C-063DF5567B06}" srcOrd="0" destOrd="0" presId="urn:microsoft.com/office/officeart/2005/8/layout/process1"/>
    <dgm:cxn modelId="{17142F2D-4BD2-4043-A62E-D7B9D6877CF3}" type="presParOf" srcId="{7F66EBBA-7208-492D-BB21-E7D19346CEF5}" destId="{139EF116-0DA9-4BB3-87CD-13D7B45ADCAD}" srcOrd="2" destOrd="0" presId="urn:microsoft.com/office/officeart/2005/8/layout/process1"/>
    <dgm:cxn modelId="{E149CB7A-46F1-4D24-92D2-422486681A13}" type="presParOf" srcId="{7F66EBBA-7208-492D-BB21-E7D19346CEF5}" destId="{F6BC6950-EAD4-4834-AF34-02146F3DC98A}" srcOrd="3" destOrd="0" presId="urn:microsoft.com/office/officeart/2005/8/layout/process1"/>
    <dgm:cxn modelId="{A6877F74-23BC-4B7A-B65D-40D3F6575911}" type="presParOf" srcId="{F6BC6950-EAD4-4834-AF34-02146F3DC98A}" destId="{B4AD220A-429E-4C1A-A4E1-6650738A507F}" srcOrd="0" destOrd="0" presId="urn:microsoft.com/office/officeart/2005/8/layout/process1"/>
    <dgm:cxn modelId="{4CB80F36-519A-4B08-84CC-A5945AE82543}" type="presParOf" srcId="{7F66EBBA-7208-492D-BB21-E7D19346CEF5}" destId="{46F103A1-BFA5-4136-868A-BE4FB279922C}" srcOrd="4" destOrd="0" presId="urn:microsoft.com/office/officeart/2005/8/layout/process1"/>
    <dgm:cxn modelId="{7C8EE29A-E842-4D4B-A514-54D5E22EFD7F}" type="presParOf" srcId="{7F66EBBA-7208-492D-BB21-E7D19346CEF5}" destId="{D706A31D-E5B6-43DE-953D-545D8235BBB0}" srcOrd="5" destOrd="0" presId="urn:microsoft.com/office/officeart/2005/8/layout/process1"/>
    <dgm:cxn modelId="{F86BD672-8390-4F5D-8ACB-ADA9DEECB96C}" type="presParOf" srcId="{D706A31D-E5B6-43DE-953D-545D8235BBB0}" destId="{1E2A2FE0-0401-4D4B-97DB-A1191538B2DD}" srcOrd="0" destOrd="0" presId="urn:microsoft.com/office/officeart/2005/8/layout/process1"/>
    <dgm:cxn modelId="{AD982980-2B71-4284-A0A5-46FA6F9E1F6A}" type="presParOf" srcId="{7F66EBBA-7208-492D-BB21-E7D19346CEF5}" destId="{E627E4AA-49B3-46EC-AE1F-3534D9C9F31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C651782-1BEA-4D35-A6F2-35719F985886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D0EE9C9B-BBAE-4A4F-B788-372BF6298A58}">
      <dgm:prSet phldrT="[Texte]"/>
      <dgm:spPr/>
      <dgm:t>
        <a:bodyPr/>
        <a:lstStyle/>
        <a:p>
          <a:r>
            <a:rPr lang="fr-BE" dirty="0">
              <a:solidFill>
                <a:schemeClr val="tx2"/>
              </a:solidFill>
            </a:rPr>
            <a:t>DIVERSIFIER L’OFFRE / REALISER PARTENARIAT</a:t>
          </a:r>
        </a:p>
      </dgm:t>
    </dgm:pt>
    <dgm:pt modelId="{303FFE65-90E9-40A2-9420-D8D8070F9F7A}" type="parTrans" cxnId="{54ECD925-D812-45FC-A1DA-B7BED6093DC1}">
      <dgm:prSet/>
      <dgm:spPr/>
      <dgm:t>
        <a:bodyPr/>
        <a:lstStyle/>
        <a:p>
          <a:endParaRPr lang="fr-BE"/>
        </a:p>
      </dgm:t>
    </dgm:pt>
    <dgm:pt modelId="{6209A8F9-F2BD-45A1-8235-A0D887521947}" type="sibTrans" cxnId="{54ECD925-D812-45FC-A1DA-B7BED6093DC1}">
      <dgm:prSet/>
      <dgm:spPr/>
      <dgm:t>
        <a:bodyPr/>
        <a:lstStyle/>
        <a:p>
          <a:endParaRPr lang="fr-BE"/>
        </a:p>
      </dgm:t>
    </dgm:pt>
    <dgm:pt modelId="{41330711-AA64-4635-ABDF-A03382AC4D3A}">
      <dgm:prSet phldrT="[Texte]"/>
      <dgm:spPr/>
      <dgm:t>
        <a:bodyPr/>
        <a:lstStyle/>
        <a:p>
          <a:r>
            <a:rPr lang="fr-BE" dirty="0"/>
            <a:t>4.</a:t>
          </a:r>
          <a:r>
            <a:rPr lang="fr-FR" dirty="0">
              <a:effectLst/>
            </a:rPr>
            <a:t> Offrir un transport des écoles vers l’activité des opérateurs d’accueil ATL</a:t>
          </a:r>
          <a:endParaRPr lang="fr-BE" dirty="0"/>
        </a:p>
      </dgm:t>
    </dgm:pt>
    <dgm:pt modelId="{49B08458-D496-4B8D-8E4C-22ECE8983BC2}" type="parTrans" cxnId="{91A169DE-400B-4DEE-9F68-8E208048E952}">
      <dgm:prSet/>
      <dgm:spPr/>
      <dgm:t>
        <a:bodyPr/>
        <a:lstStyle/>
        <a:p>
          <a:endParaRPr lang="fr-BE"/>
        </a:p>
      </dgm:t>
    </dgm:pt>
    <dgm:pt modelId="{0ADA311D-981D-40BB-9255-360502BBB273}" type="sibTrans" cxnId="{91A169DE-400B-4DEE-9F68-8E208048E952}">
      <dgm:prSet/>
      <dgm:spPr/>
      <dgm:t>
        <a:bodyPr/>
        <a:lstStyle/>
        <a:p>
          <a:endParaRPr lang="fr-BE"/>
        </a:p>
      </dgm:t>
    </dgm:pt>
    <dgm:pt modelId="{2BEB988C-8B31-4CD3-B737-3F3C6D347E8F}">
      <dgm:prSet phldrT="[Texte]" phldr="1"/>
      <dgm:spPr/>
      <dgm:t>
        <a:bodyPr/>
        <a:lstStyle/>
        <a:p>
          <a:endParaRPr lang="fr-BE"/>
        </a:p>
      </dgm:t>
    </dgm:pt>
    <dgm:pt modelId="{6EE9F22F-DC32-40E2-B0E3-0BF229ED3DAD}" type="parTrans" cxnId="{8D87AF55-829B-4D6C-8A1B-8D71E8DADF49}">
      <dgm:prSet/>
      <dgm:spPr/>
      <dgm:t>
        <a:bodyPr/>
        <a:lstStyle/>
        <a:p>
          <a:endParaRPr lang="fr-BE"/>
        </a:p>
      </dgm:t>
    </dgm:pt>
    <dgm:pt modelId="{AD9AFF71-D986-4C7C-AB1B-8ABC6030E9B2}" type="sibTrans" cxnId="{8D87AF55-829B-4D6C-8A1B-8D71E8DADF49}">
      <dgm:prSet/>
      <dgm:spPr/>
      <dgm:t>
        <a:bodyPr/>
        <a:lstStyle/>
        <a:p>
          <a:endParaRPr lang="fr-BE"/>
        </a:p>
      </dgm:t>
    </dgm:pt>
    <dgm:pt modelId="{822A893E-AFD8-44E5-A0DE-52431820429C}">
      <dgm:prSet phldrT="[Texte]"/>
      <dgm:spPr/>
      <dgm:t>
        <a:bodyPr/>
        <a:lstStyle/>
        <a:p>
          <a:r>
            <a:rPr lang="fr-FR" dirty="0">
              <a:effectLst/>
            </a:rPr>
            <a:t>5. Offrir des stages spécifiques pour les enfants âgés entre 2.5-5 ans de manière complémentaire à l’offre actuelle</a:t>
          </a:r>
          <a:endParaRPr lang="fr-BE" dirty="0"/>
        </a:p>
      </dgm:t>
    </dgm:pt>
    <dgm:pt modelId="{6032072A-7C75-44CB-AE59-0BAC1DF60542}" type="parTrans" cxnId="{EA7DE884-8D33-43D7-94B3-844ABAAC0ABA}">
      <dgm:prSet/>
      <dgm:spPr/>
      <dgm:t>
        <a:bodyPr/>
        <a:lstStyle/>
        <a:p>
          <a:endParaRPr lang="fr-BE"/>
        </a:p>
      </dgm:t>
    </dgm:pt>
    <dgm:pt modelId="{5C2C0B6E-E79C-4114-B342-53AAFE42B15B}" type="sibTrans" cxnId="{EA7DE884-8D33-43D7-94B3-844ABAAC0ABA}">
      <dgm:prSet/>
      <dgm:spPr/>
      <dgm:t>
        <a:bodyPr/>
        <a:lstStyle/>
        <a:p>
          <a:endParaRPr lang="fr-BE"/>
        </a:p>
      </dgm:t>
    </dgm:pt>
    <dgm:pt modelId="{30197BB5-F365-4F1A-A703-655A5A095056}">
      <dgm:prSet phldrT="[Texte]" phldr="1"/>
      <dgm:spPr/>
      <dgm:t>
        <a:bodyPr/>
        <a:lstStyle/>
        <a:p>
          <a:endParaRPr lang="fr-BE" dirty="0"/>
        </a:p>
      </dgm:t>
    </dgm:pt>
    <dgm:pt modelId="{1723CD0A-907E-4274-ABCF-162235D68C95}" type="parTrans" cxnId="{BECB1F90-528F-4383-8EA7-F402D393D5EE}">
      <dgm:prSet/>
      <dgm:spPr/>
      <dgm:t>
        <a:bodyPr/>
        <a:lstStyle/>
        <a:p>
          <a:endParaRPr lang="fr-BE"/>
        </a:p>
      </dgm:t>
    </dgm:pt>
    <dgm:pt modelId="{32275FEA-71F4-48BD-9C0C-C3D12080A7AE}" type="sibTrans" cxnId="{BECB1F90-528F-4383-8EA7-F402D393D5EE}">
      <dgm:prSet/>
      <dgm:spPr/>
      <dgm:t>
        <a:bodyPr/>
        <a:lstStyle/>
        <a:p>
          <a:endParaRPr lang="fr-BE"/>
        </a:p>
      </dgm:t>
    </dgm:pt>
    <dgm:pt modelId="{D3E49C5E-DE77-4968-BD70-78CD78D6CF03}">
      <dgm:prSet phldrT="[Texte]"/>
      <dgm:spPr/>
      <dgm:t>
        <a:bodyPr/>
        <a:lstStyle/>
        <a:p>
          <a:r>
            <a:rPr lang="fr-BE" dirty="0"/>
            <a:t>6. </a:t>
          </a:r>
          <a:r>
            <a:rPr lang="fr-FR" dirty="0">
              <a:effectLst/>
            </a:rPr>
            <a:t>Accueillir ensemble pour renforcer l’offre d’accueil</a:t>
          </a:r>
          <a:endParaRPr lang="fr-BE" dirty="0"/>
        </a:p>
      </dgm:t>
    </dgm:pt>
    <dgm:pt modelId="{083A3AEC-7F0B-4A7D-9B75-472AD40E7E9D}" type="parTrans" cxnId="{5ED65E42-A15B-46FA-BCA6-2A95A4118820}">
      <dgm:prSet/>
      <dgm:spPr/>
      <dgm:t>
        <a:bodyPr/>
        <a:lstStyle/>
        <a:p>
          <a:endParaRPr lang="fr-BE"/>
        </a:p>
      </dgm:t>
    </dgm:pt>
    <dgm:pt modelId="{29414D83-5746-49DD-898E-6A4C611BBBDA}" type="sibTrans" cxnId="{5ED65E42-A15B-46FA-BCA6-2A95A4118820}">
      <dgm:prSet/>
      <dgm:spPr/>
      <dgm:t>
        <a:bodyPr/>
        <a:lstStyle/>
        <a:p>
          <a:endParaRPr lang="fr-BE"/>
        </a:p>
      </dgm:t>
    </dgm:pt>
    <dgm:pt modelId="{67496821-43BC-4DD4-BA2A-DEC5BE48DBE5}" type="pres">
      <dgm:prSet presAssocID="{DC651782-1BEA-4D35-A6F2-35719F985886}" presName="Name0" presStyleCnt="0">
        <dgm:presLayoutVars>
          <dgm:chMax/>
          <dgm:chPref/>
          <dgm:dir/>
        </dgm:presLayoutVars>
      </dgm:prSet>
      <dgm:spPr/>
    </dgm:pt>
    <dgm:pt modelId="{1417A9A6-250F-4F9B-A94F-0C957DC52082}" type="pres">
      <dgm:prSet presAssocID="{D0EE9C9B-BBAE-4A4F-B788-372BF6298A58}" presName="parenttextcomposite" presStyleCnt="0"/>
      <dgm:spPr/>
    </dgm:pt>
    <dgm:pt modelId="{797265D1-B0FB-4196-B11F-0DEFAB69F6FA}" type="pres">
      <dgm:prSet presAssocID="{D0EE9C9B-BBAE-4A4F-B788-372BF6298A58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01F123DC-BC18-4D4F-8CE2-03D86342715A}" type="pres">
      <dgm:prSet presAssocID="{D0EE9C9B-BBAE-4A4F-B788-372BF6298A58}" presName="composite" presStyleCnt="0"/>
      <dgm:spPr/>
    </dgm:pt>
    <dgm:pt modelId="{2F01562F-BB98-4FF2-8098-40E8F0CA9A0F}" type="pres">
      <dgm:prSet presAssocID="{D0EE9C9B-BBAE-4A4F-B788-372BF6298A58}" presName="chevron1" presStyleLbl="alignNode1" presStyleIdx="0" presStyleCnt="21"/>
      <dgm:spPr/>
    </dgm:pt>
    <dgm:pt modelId="{BA7E2CF9-0FCA-4585-8B53-56758A80F259}" type="pres">
      <dgm:prSet presAssocID="{D0EE9C9B-BBAE-4A4F-B788-372BF6298A58}" presName="chevron2" presStyleLbl="alignNode1" presStyleIdx="1" presStyleCnt="21"/>
      <dgm:spPr/>
    </dgm:pt>
    <dgm:pt modelId="{2513AC13-72FF-478A-90E3-12D8AF695449}" type="pres">
      <dgm:prSet presAssocID="{D0EE9C9B-BBAE-4A4F-B788-372BF6298A58}" presName="chevron3" presStyleLbl="alignNode1" presStyleIdx="2" presStyleCnt="21"/>
      <dgm:spPr/>
    </dgm:pt>
    <dgm:pt modelId="{247D2D94-6171-4822-A109-87FA4EBBB830}" type="pres">
      <dgm:prSet presAssocID="{D0EE9C9B-BBAE-4A4F-B788-372BF6298A58}" presName="chevron4" presStyleLbl="alignNode1" presStyleIdx="3" presStyleCnt="21"/>
      <dgm:spPr/>
    </dgm:pt>
    <dgm:pt modelId="{68EFB454-1CEC-41E5-ABFF-BC57F1C9945A}" type="pres">
      <dgm:prSet presAssocID="{D0EE9C9B-BBAE-4A4F-B788-372BF6298A58}" presName="chevron5" presStyleLbl="alignNode1" presStyleIdx="4" presStyleCnt="21"/>
      <dgm:spPr/>
    </dgm:pt>
    <dgm:pt modelId="{1DAA25C8-DDA8-41A9-B690-AE716DD494C9}" type="pres">
      <dgm:prSet presAssocID="{D0EE9C9B-BBAE-4A4F-B788-372BF6298A58}" presName="chevron6" presStyleLbl="alignNode1" presStyleIdx="5" presStyleCnt="21"/>
      <dgm:spPr/>
    </dgm:pt>
    <dgm:pt modelId="{0716D3D2-C63A-4E4B-BD70-73ADA7528CE2}" type="pres">
      <dgm:prSet presAssocID="{D0EE9C9B-BBAE-4A4F-B788-372BF6298A58}" presName="chevron7" presStyleLbl="alignNode1" presStyleIdx="6" presStyleCnt="21"/>
      <dgm:spPr/>
    </dgm:pt>
    <dgm:pt modelId="{D87164C8-BFBD-4C8A-9CBD-DA3629BCD664}" type="pres">
      <dgm:prSet presAssocID="{D0EE9C9B-BBAE-4A4F-B788-372BF6298A58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72624CEB-09E0-4BF4-9CAB-875ECBD2596F}" type="pres">
      <dgm:prSet presAssocID="{6209A8F9-F2BD-45A1-8235-A0D887521947}" presName="sibTrans" presStyleCnt="0"/>
      <dgm:spPr/>
    </dgm:pt>
    <dgm:pt modelId="{134A9C0A-AE46-4D14-9DA4-CBD26B8DADA2}" type="pres">
      <dgm:prSet presAssocID="{2BEB988C-8B31-4CD3-B737-3F3C6D347E8F}" presName="parenttextcomposite" presStyleCnt="0"/>
      <dgm:spPr/>
    </dgm:pt>
    <dgm:pt modelId="{239665E5-6ED6-44E3-8B68-7ECCF2AAFFA9}" type="pres">
      <dgm:prSet presAssocID="{2BEB988C-8B31-4CD3-B737-3F3C6D347E8F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CF13FC39-F70F-4674-AD59-12A3E39F9181}" type="pres">
      <dgm:prSet presAssocID="{2BEB988C-8B31-4CD3-B737-3F3C6D347E8F}" presName="composite" presStyleCnt="0"/>
      <dgm:spPr/>
    </dgm:pt>
    <dgm:pt modelId="{DFF7C2D5-1DF3-4A05-8619-80DD45E60A47}" type="pres">
      <dgm:prSet presAssocID="{2BEB988C-8B31-4CD3-B737-3F3C6D347E8F}" presName="chevron1" presStyleLbl="alignNode1" presStyleIdx="7" presStyleCnt="21"/>
      <dgm:spPr/>
    </dgm:pt>
    <dgm:pt modelId="{DAE1EA94-19E9-4159-B9C0-1F7E7ACD27C7}" type="pres">
      <dgm:prSet presAssocID="{2BEB988C-8B31-4CD3-B737-3F3C6D347E8F}" presName="chevron2" presStyleLbl="alignNode1" presStyleIdx="8" presStyleCnt="21"/>
      <dgm:spPr/>
    </dgm:pt>
    <dgm:pt modelId="{65F5DC36-1921-4C2D-AF67-59EF60E8AC89}" type="pres">
      <dgm:prSet presAssocID="{2BEB988C-8B31-4CD3-B737-3F3C6D347E8F}" presName="chevron3" presStyleLbl="alignNode1" presStyleIdx="9" presStyleCnt="21"/>
      <dgm:spPr/>
    </dgm:pt>
    <dgm:pt modelId="{41BDAEEA-9E17-4CA1-A9FC-3F35068BF5CE}" type="pres">
      <dgm:prSet presAssocID="{2BEB988C-8B31-4CD3-B737-3F3C6D347E8F}" presName="chevron4" presStyleLbl="alignNode1" presStyleIdx="10" presStyleCnt="21"/>
      <dgm:spPr/>
    </dgm:pt>
    <dgm:pt modelId="{63DFE98F-4822-460C-9FCC-AB24D8298204}" type="pres">
      <dgm:prSet presAssocID="{2BEB988C-8B31-4CD3-B737-3F3C6D347E8F}" presName="chevron5" presStyleLbl="alignNode1" presStyleIdx="11" presStyleCnt="21"/>
      <dgm:spPr/>
    </dgm:pt>
    <dgm:pt modelId="{E0FD91CD-491E-40FD-9274-5FE19A1424CC}" type="pres">
      <dgm:prSet presAssocID="{2BEB988C-8B31-4CD3-B737-3F3C6D347E8F}" presName="chevron6" presStyleLbl="alignNode1" presStyleIdx="12" presStyleCnt="21"/>
      <dgm:spPr/>
    </dgm:pt>
    <dgm:pt modelId="{75B0BF33-FDC4-4724-B466-3CEA6CB5F28B}" type="pres">
      <dgm:prSet presAssocID="{2BEB988C-8B31-4CD3-B737-3F3C6D347E8F}" presName="chevron7" presStyleLbl="alignNode1" presStyleIdx="13" presStyleCnt="21"/>
      <dgm:spPr/>
    </dgm:pt>
    <dgm:pt modelId="{C8354488-E0A7-469E-9FBD-EA19BBEEE70D}" type="pres">
      <dgm:prSet presAssocID="{2BEB988C-8B31-4CD3-B737-3F3C6D347E8F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E7381206-A6A8-455C-BF2D-1AF7D73A9846}" type="pres">
      <dgm:prSet presAssocID="{AD9AFF71-D986-4C7C-AB1B-8ABC6030E9B2}" presName="sibTrans" presStyleCnt="0"/>
      <dgm:spPr/>
    </dgm:pt>
    <dgm:pt modelId="{877AECA0-D427-4C7C-BF96-38DDE4552C49}" type="pres">
      <dgm:prSet presAssocID="{30197BB5-F365-4F1A-A703-655A5A095056}" presName="parenttextcomposite" presStyleCnt="0"/>
      <dgm:spPr/>
    </dgm:pt>
    <dgm:pt modelId="{5185568A-B35F-4910-B5C3-5291AC445B64}" type="pres">
      <dgm:prSet presAssocID="{30197BB5-F365-4F1A-A703-655A5A095056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BF33F830-EABD-43E6-9388-5096F9141098}" type="pres">
      <dgm:prSet presAssocID="{30197BB5-F365-4F1A-A703-655A5A095056}" presName="composite" presStyleCnt="0"/>
      <dgm:spPr/>
    </dgm:pt>
    <dgm:pt modelId="{BE7CD3BD-DB68-4AD6-8A48-2BC065677A71}" type="pres">
      <dgm:prSet presAssocID="{30197BB5-F365-4F1A-A703-655A5A095056}" presName="chevron1" presStyleLbl="alignNode1" presStyleIdx="14" presStyleCnt="21"/>
      <dgm:spPr/>
    </dgm:pt>
    <dgm:pt modelId="{5DC69642-A3EE-4D67-BBC2-9A6CA6E95B4D}" type="pres">
      <dgm:prSet presAssocID="{30197BB5-F365-4F1A-A703-655A5A095056}" presName="chevron2" presStyleLbl="alignNode1" presStyleIdx="15" presStyleCnt="21"/>
      <dgm:spPr/>
    </dgm:pt>
    <dgm:pt modelId="{ACC96BE9-D0DB-4266-A94C-B5F1D3549A59}" type="pres">
      <dgm:prSet presAssocID="{30197BB5-F365-4F1A-A703-655A5A095056}" presName="chevron3" presStyleLbl="alignNode1" presStyleIdx="16" presStyleCnt="21"/>
      <dgm:spPr/>
    </dgm:pt>
    <dgm:pt modelId="{BA4627FC-CCF0-4632-8AA3-E6288F41E076}" type="pres">
      <dgm:prSet presAssocID="{30197BB5-F365-4F1A-A703-655A5A095056}" presName="chevron4" presStyleLbl="alignNode1" presStyleIdx="17" presStyleCnt="21"/>
      <dgm:spPr/>
    </dgm:pt>
    <dgm:pt modelId="{6B127A64-02C6-4984-8BEA-0B9F8D6805BA}" type="pres">
      <dgm:prSet presAssocID="{30197BB5-F365-4F1A-A703-655A5A095056}" presName="chevron5" presStyleLbl="alignNode1" presStyleIdx="18" presStyleCnt="21"/>
      <dgm:spPr/>
    </dgm:pt>
    <dgm:pt modelId="{44869E0C-7CAF-4602-99E6-5A2DC25E58CC}" type="pres">
      <dgm:prSet presAssocID="{30197BB5-F365-4F1A-A703-655A5A095056}" presName="chevron6" presStyleLbl="alignNode1" presStyleIdx="19" presStyleCnt="21"/>
      <dgm:spPr/>
    </dgm:pt>
    <dgm:pt modelId="{88F10D08-AB78-42B9-9BF6-10ADFB365808}" type="pres">
      <dgm:prSet presAssocID="{30197BB5-F365-4F1A-A703-655A5A095056}" presName="chevron7" presStyleLbl="alignNode1" presStyleIdx="20" presStyleCnt="21"/>
      <dgm:spPr/>
    </dgm:pt>
    <dgm:pt modelId="{A6347115-5C6A-46B9-8F03-23C87153FD72}" type="pres">
      <dgm:prSet presAssocID="{30197BB5-F365-4F1A-A703-655A5A095056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9D20C901-47A0-4090-ADF0-480AF4521510}" type="presOf" srcId="{DC651782-1BEA-4D35-A6F2-35719F985886}" destId="{67496821-43BC-4DD4-BA2A-DEC5BE48DBE5}" srcOrd="0" destOrd="0" presId="urn:microsoft.com/office/officeart/2008/layout/VerticalAccentList"/>
    <dgm:cxn modelId="{0F7A3F12-0911-4E01-BB33-38866D487AAC}" type="presOf" srcId="{2BEB988C-8B31-4CD3-B737-3F3C6D347E8F}" destId="{239665E5-6ED6-44E3-8B68-7ECCF2AAFFA9}" srcOrd="0" destOrd="0" presId="urn:microsoft.com/office/officeart/2008/layout/VerticalAccentList"/>
    <dgm:cxn modelId="{54ECD925-D812-45FC-A1DA-B7BED6093DC1}" srcId="{DC651782-1BEA-4D35-A6F2-35719F985886}" destId="{D0EE9C9B-BBAE-4A4F-B788-372BF6298A58}" srcOrd="0" destOrd="0" parTransId="{303FFE65-90E9-40A2-9420-D8D8070F9F7A}" sibTransId="{6209A8F9-F2BD-45A1-8235-A0D887521947}"/>
    <dgm:cxn modelId="{5ED65E42-A15B-46FA-BCA6-2A95A4118820}" srcId="{30197BB5-F365-4F1A-A703-655A5A095056}" destId="{D3E49C5E-DE77-4968-BD70-78CD78D6CF03}" srcOrd="0" destOrd="0" parTransId="{083A3AEC-7F0B-4A7D-9B75-472AD40E7E9D}" sibTransId="{29414D83-5746-49DD-898E-6A4C611BBBDA}"/>
    <dgm:cxn modelId="{8D87AF55-829B-4D6C-8A1B-8D71E8DADF49}" srcId="{DC651782-1BEA-4D35-A6F2-35719F985886}" destId="{2BEB988C-8B31-4CD3-B737-3F3C6D347E8F}" srcOrd="1" destOrd="0" parTransId="{6EE9F22F-DC32-40E2-B0E3-0BF229ED3DAD}" sibTransId="{AD9AFF71-D986-4C7C-AB1B-8ABC6030E9B2}"/>
    <dgm:cxn modelId="{EA7DE884-8D33-43D7-94B3-844ABAAC0ABA}" srcId="{2BEB988C-8B31-4CD3-B737-3F3C6D347E8F}" destId="{822A893E-AFD8-44E5-A0DE-52431820429C}" srcOrd="0" destOrd="0" parTransId="{6032072A-7C75-44CB-AE59-0BAC1DF60542}" sibTransId="{5C2C0B6E-E79C-4114-B342-53AAFE42B15B}"/>
    <dgm:cxn modelId="{BECB1F90-528F-4383-8EA7-F402D393D5EE}" srcId="{DC651782-1BEA-4D35-A6F2-35719F985886}" destId="{30197BB5-F365-4F1A-A703-655A5A095056}" srcOrd="2" destOrd="0" parTransId="{1723CD0A-907E-4274-ABCF-162235D68C95}" sibTransId="{32275FEA-71F4-48BD-9C0C-C3D12080A7AE}"/>
    <dgm:cxn modelId="{66DE75BD-C4F7-480F-9367-722BE419E7ED}" type="presOf" srcId="{D0EE9C9B-BBAE-4A4F-B788-372BF6298A58}" destId="{797265D1-B0FB-4196-B11F-0DEFAB69F6FA}" srcOrd="0" destOrd="0" presId="urn:microsoft.com/office/officeart/2008/layout/VerticalAccentList"/>
    <dgm:cxn modelId="{1834C2CF-C266-4870-A375-5594FB4F8572}" type="presOf" srcId="{D3E49C5E-DE77-4968-BD70-78CD78D6CF03}" destId="{A6347115-5C6A-46B9-8F03-23C87153FD72}" srcOrd="0" destOrd="0" presId="urn:microsoft.com/office/officeart/2008/layout/VerticalAccentList"/>
    <dgm:cxn modelId="{3E0E76D3-BEA4-47BE-8A26-B034B9DD754E}" type="presOf" srcId="{822A893E-AFD8-44E5-A0DE-52431820429C}" destId="{C8354488-E0A7-469E-9FBD-EA19BBEEE70D}" srcOrd="0" destOrd="0" presId="urn:microsoft.com/office/officeart/2008/layout/VerticalAccentList"/>
    <dgm:cxn modelId="{91A169DE-400B-4DEE-9F68-8E208048E952}" srcId="{D0EE9C9B-BBAE-4A4F-B788-372BF6298A58}" destId="{41330711-AA64-4635-ABDF-A03382AC4D3A}" srcOrd="0" destOrd="0" parTransId="{49B08458-D496-4B8D-8E4C-22ECE8983BC2}" sibTransId="{0ADA311D-981D-40BB-9255-360502BBB273}"/>
    <dgm:cxn modelId="{6D9BF1F3-7DD9-4C69-9E40-D985F102934E}" type="presOf" srcId="{41330711-AA64-4635-ABDF-A03382AC4D3A}" destId="{D87164C8-BFBD-4C8A-9CBD-DA3629BCD664}" srcOrd="0" destOrd="0" presId="urn:microsoft.com/office/officeart/2008/layout/VerticalAccentList"/>
    <dgm:cxn modelId="{71289EFC-EE83-47B6-A905-2F67939B64E3}" type="presOf" srcId="{30197BB5-F365-4F1A-A703-655A5A095056}" destId="{5185568A-B35F-4910-B5C3-5291AC445B64}" srcOrd="0" destOrd="0" presId="urn:microsoft.com/office/officeart/2008/layout/VerticalAccentList"/>
    <dgm:cxn modelId="{A6495784-95D6-4521-A960-F1EC2B0D596D}" type="presParOf" srcId="{67496821-43BC-4DD4-BA2A-DEC5BE48DBE5}" destId="{1417A9A6-250F-4F9B-A94F-0C957DC52082}" srcOrd="0" destOrd="0" presId="urn:microsoft.com/office/officeart/2008/layout/VerticalAccentList"/>
    <dgm:cxn modelId="{F4F25247-3A1E-44CC-BF99-D06833E16991}" type="presParOf" srcId="{1417A9A6-250F-4F9B-A94F-0C957DC52082}" destId="{797265D1-B0FB-4196-B11F-0DEFAB69F6FA}" srcOrd="0" destOrd="0" presId="urn:microsoft.com/office/officeart/2008/layout/VerticalAccentList"/>
    <dgm:cxn modelId="{7C88F801-97F8-4619-944C-71BE5E1A033A}" type="presParOf" srcId="{67496821-43BC-4DD4-BA2A-DEC5BE48DBE5}" destId="{01F123DC-BC18-4D4F-8CE2-03D86342715A}" srcOrd="1" destOrd="0" presId="urn:microsoft.com/office/officeart/2008/layout/VerticalAccentList"/>
    <dgm:cxn modelId="{32ABB31B-A4A4-4CEC-99EA-189145EC709E}" type="presParOf" srcId="{01F123DC-BC18-4D4F-8CE2-03D86342715A}" destId="{2F01562F-BB98-4FF2-8098-40E8F0CA9A0F}" srcOrd="0" destOrd="0" presId="urn:microsoft.com/office/officeart/2008/layout/VerticalAccentList"/>
    <dgm:cxn modelId="{67511036-64B9-426E-90CF-0DC7A411C56C}" type="presParOf" srcId="{01F123DC-BC18-4D4F-8CE2-03D86342715A}" destId="{BA7E2CF9-0FCA-4585-8B53-56758A80F259}" srcOrd="1" destOrd="0" presId="urn:microsoft.com/office/officeart/2008/layout/VerticalAccentList"/>
    <dgm:cxn modelId="{8B21CCB8-6152-42EA-8360-57BD0C4862E9}" type="presParOf" srcId="{01F123DC-BC18-4D4F-8CE2-03D86342715A}" destId="{2513AC13-72FF-478A-90E3-12D8AF695449}" srcOrd="2" destOrd="0" presId="urn:microsoft.com/office/officeart/2008/layout/VerticalAccentList"/>
    <dgm:cxn modelId="{8998855D-C2A9-4F96-B1C6-6285E49F890C}" type="presParOf" srcId="{01F123DC-BC18-4D4F-8CE2-03D86342715A}" destId="{247D2D94-6171-4822-A109-87FA4EBBB830}" srcOrd="3" destOrd="0" presId="urn:microsoft.com/office/officeart/2008/layout/VerticalAccentList"/>
    <dgm:cxn modelId="{D55BF20A-A45D-40C7-AD66-334776D62178}" type="presParOf" srcId="{01F123DC-BC18-4D4F-8CE2-03D86342715A}" destId="{68EFB454-1CEC-41E5-ABFF-BC57F1C9945A}" srcOrd="4" destOrd="0" presId="urn:microsoft.com/office/officeart/2008/layout/VerticalAccentList"/>
    <dgm:cxn modelId="{30629621-1BAB-4066-AF2F-3D761E189F82}" type="presParOf" srcId="{01F123DC-BC18-4D4F-8CE2-03D86342715A}" destId="{1DAA25C8-DDA8-41A9-B690-AE716DD494C9}" srcOrd="5" destOrd="0" presId="urn:microsoft.com/office/officeart/2008/layout/VerticalAccentList"/>
    <dgm:cxn modelId="{9B1A1073-26C3-49B7-BCF0-DAD59994C3AC}" type="presParOf" srcId="{01F123DC-BC18-4D4F-8CE2-03D86342715A}" destId="{0716D3D2-C63A-4E4B-BD70-73ADA7528CE2}" srcOrd="6" destOrd="0" presId="urn:microsoft.com/office/officeart/2008/layout/VerticalAccentList"/>
    <dgm:cxn modelId="{39B3DBD2-D56F-4ED7-B4BF-043C23FE1B20}" type="presParOf" srcId="{01F123DC-BC18-4D4F-8CE2-03D86342715A}" destId="{D87164C8-BFBD-4C8A-9CBD-DA3629BCD664}" srcOrd="7" destOrd="0" presId="urn:microsoft.com/office/officeart/2008/layout/VerticalAccentList"/>
    <dgm:cxn modelId="{0C830E7D-592C-443F-9096-90D2B4291D7C}" type="presParOf" srcId="{67496821-43BC-4DD4-BA2A-DEC5BE48DBE5}" destId="{72624CEB-09E0-4BF4-9CAB-875ECBD2596F}" srcOrd="2" destOrd="0" presId="urn:microsoft.com/office/officeart/2008/layout/VerticalAccentList"/>
    <dgm:cxn modelId="{0C831062-7BBE-475F-BDEB-5209F4778304}" type="presParOf" srcId="{67496821-43BC-4DD4-BA2A-DEC5BE48DBE5}" destId="{134A9C0A-AE46-4D14-9DA4-CBD26B8DADA2}" srcOrd="3" destOrd="0" presId="urn:microsoft.com/office/officeart/2008/layout/VerticalAccentList"/>
    <dgm:cxn modelId="{D1DE64D6-2352-47AD-BF55-3C4187078F0F}" type="presParOf" srcId="{134A9C0A-AE46-4D14-9DA4-CBD26B8DADA2}" destId="{239665E5-6ED6-44E3-8B68-7ECCF2AAFFA9}" srcOrd="0" destOrd="0" presId="urn:microsoft.com/office/officeart/2008/layout/VerticalAccentList"/>
    <dgm:cxn modelId="{3A0B10E8-C310-442A-BB83-B61740071565}" type="presParOf" srcId="{67496821-43BC-4DD4-BA2A-DEC5BE48DBE5}" destId="{CF13FC39-F70F-4674-AD59-12A3E39F9181}" srcOrd="4" destOrd="0" presId="urn:microsoft.com/office/officeart/2008/layout/VerticalAccentList"/>
    <dgm:cxn modelId="{E87E3740-726C-4A5E-B2AC-A2C9B3060467}" type="presParOf" srcId="{CF13FC39-F70F-4674-AD59-12A3E39F9181}" destId="{DFF7C2D5-1DF3-4A05-8619-80DD45E60A47}" srcOrd="0" destOrd="0" presId="urn:microsoft.com/office/officeart/2008/layout/VerticalAccentList"/>
    <dgm:cxn modelId="{19C57C31-0081-4108-A36D-A20B107ECD5C}" type="presParOf" srcId="{CF13FC39-F70F-4674-AD59-12A3E39F9181}" destId="{DAE1EA94-19E9-4159-B9C0-1F7E7ACD27C7}" srcOrd="1" destOrd="0" presId="urn:microsoft.com/office/officeart/2008/layout/VerticalAccentList"/>
    <dgm:cxn modelId="{F118CA8F-AC42-42DF-9ADE-18921D41BADE}" type="presParOf" srcId="{CF13FC39-F70F-4674-AD59-12A3E39F9181}" destId="{65F5DC36-1921-4C2D-AF67-59EF60E8AC89}" srcOrd="2" destOrd="0" presId="urn:microsoft.com/office/officeart/2008/layout/VerticalAccentList"/>
    <dgm:cxn modelId="{A9C3F23C-CD07-4ABC-A40D-D11CB3A48A35}" type="presParOf" srcId="{CF13FC39-F70F-4674-AD59-12A3E39F9181}" destId="{41BDAEEA-9E17-4CA1-A9FC-3F35068BF5CE}" srcOrd="3" destOrd="0" presId="urn:microsoft.com/office/officeart/2008/layout/VerticalAccentList"/>
    <dgm:cxn modelId="{A17364BD-57C9-4753-920B-D6CFF3D5A725}" type="presParOf" srcId="{CF13FC39-F70F-4674-AD59-12A3E39F9181}" destId="{63DFE98F-4822-460C-9FCC-AB24D8298204}" srcOrd="4" destOrd="0" presId="urn:microsoft.com/office/officeart/2008/layout/VerticalAccentList"/>
    <dgm:cxn modelId="{9FAB7445-400C-47C6-BD24-16F22D2F4B52}" type="presParOf" srcId="{CF13FC39-F70F-4674-AD59-12A3E39F9181}" destId="{E0FD91CD-491E-40FD-9274-5FE19A1424CC}" srcOrd="5" destOrd="0" presId="urn:microsoft.com/office/officeart/2008/layout/VerticalAccentList"/>
    <dgm:cxn modelId="{C3DB9F24-6A3C-49C5-8588-A146656CC22F}" type="presParOf" srcId="{CF13FC39-F70F-4674-AD59-12A3E39F9181}" destId="{75B0BF33-FDC4-4724-B466-3CEA6CB5F28B}" srcOrd="6" destOrd="0" presId="urn:microsoft.com/office/officeart/2008/layout/VerticalAccentList"/>
    <dgm:cxn modelId="{924AF2F5-209B-4668-83A2-F31AED3A80B0}" type="presParOf" srcId="{CF13FC39-F70F-4674-AD59-12A3E39F9181}" destId="{C8354488-E0A7-469E-9FBD-EA19BBEEE70D}" srcOrd="7" destOrd="0" presId="urn:microsoft.com/office/officeart/2008/layout/VerticalAccentList"/>
    <dgm:cxn modelId="{EC5E6B95-B96F-40B9-A870-B0B37D9A940D}" type="presParOf" srcId="{67496821-43BC-4DD4-BA2A-DEC5BE48DBE5}" destId="{E7381206-A6A8-455C-BF2D-1AF7D73A9846}" srcOrd="5" destOrd="0" presId="urn:microsoft.com/office/officeart/2008/layout/VerticalAccentList"/>
    <dgm:cxn modelId="{F9EFABAA-5E68-432A-A179-218169DA76FE}" type="presParOf" srcId="{67496821-43BC-4DD4-BA2A-DEC5BE48DBE5}" destId="{877AECA0-D427-4C7C-BF96-38DDE4552C49}" srcOrd="6" destOrd="0" presId="urn:microsoft.com/office/officeart/2008/layout/VerticalAccentList"/>
    <dgm:cxn modelId="{2515ECCC-D488-4C9B-84C5-DF99FE749847}" type="presParOf" srcId="{877AECA0-D427-4C7C-BF96-38DDE4552C49}" destId="{5185568A-B35F-4910-B5C3-5291AC445B64}" srcOrd="0" destOrd="0" presId="urn:microsoft.com/office/officeart/2008/layout/VerticalAccentList"/>
    <dgm:cxn modelId="{6804F020-7CE9-4B6C-8321-F9F5071DA78A}" type="presParOf" srcId="{67496821-43BC-4DD4-BA2A-DEC5BE48DBE5}" destId="{BF33F830-EABD-43E6-9388-5096F9141098}" srcOrd="7" destOrd="0" presId="urn:microsoft.com/office/officeart/2008/layout/VerticalAccentList"/>
    <dgm:cxn modelId="{D81FF2D9-EC30-405E-9DBF-EED4F56BD8F3}" type="presParOf" srcId="{BF33F830-EABD-43E6-9388-5096F9141098}" destId="{BE7CD3BD-DB68-4AD6-8A48-2BC065677A71}" srcOrd="0" destOrd="0" presId="urn:microsoft.com/office/officeart/2008/layout/VerticalAccentList"/>
    <dgm:cxn modelId="{C32C3083-6CA0-4F7F-9EE2-505577A7208F}" type="presParOf" srcId="{BF33F830-EABD-43E6-9388-5096F9141098}" destId="{5DC69642-A3EE-4D67-BBC2-9A6CA6E95B4D}" srcOrd="1" destOrd="0" presId="urn:microsoft.com/office/officeart/2008/layout/VerticalAccentList"/>
    <dgm:cxn modelId="{AC98C8D3-BE62-4C94-93BF-6D70BE7CC605}" type="presParOf" srcId="{BF33F830-EABD-43E6-9388-5096F9141098}" destId="{ACC96BE9-D0DB-4266-A94C-B5F1D3549A59}" srcOrd="2" destOrd="0" presId="urn:microsoft.com/office/officeart/2008/layout/VerticalAccentList"/>
    <dgm:cxn modelId="{E97C24BE-3AB8-417B-8D4E-85546933B844}" type="presParOf" srcId="{BF33F830-EABD-43E6-9388-5096F9141098}" destId="{BA4627FC-CCF0-4632-8AA3-E6288F41E076}" srcOrd="3" destOrd="0" presId="urn:microsoft.com/office/officeart/2008/layout/VerticalAccentList"/>
    <dgm:cxn modelId="{CABE0E4B-FBB1-46F7-B770-A7A38531367A}" type="presParOf" srcId="{BF33F830-EABD-43E6-9388-5096F9141098}" destId="{6B127A64-02C6-4984-8BEA-0B9F8D6805BA}" srcOrd="4" destOrd="0" presId="urn:microsoft.com/office/officeart/2008/layout/VerticalAccentList"/>
    <dgm:cxn modelId="{11FF153D-3D70-41D4-A797-69F4C29CE5CA}" type="presParOf" srcId="{BF33F830-EABD-43E6-9388-5096F9141098}" destId="{44869E0C-7CAF-4602-99E6-5A2DC25E58CC}" srcOrd="5" destOrd="0" presId="urn:microsoft.com/office/officeart/2008/layout/VerticalAccentList"/>
    <dgm:cxn modelId="{20DF4E44-C312-455C-977F-9417FC14A7EF}" type="presParOf" srcId="{BF33F830-EABD-43E6-9388-5096F9141098}" destId="{88F10D08-AB78-42B9-9BF6-10ADFB365808}" srcOrd="6" destOrd="0" presId="urn:microsoft.com/office/officeart/2008/layout/VerticalAccentList"/>
    <dgm:cxn modelId="{07A05910-D753-4094-A084-2B77BAD28C1C}" type="presParOf" srcId="{BF33F830-EABD-43E6-9388-5096F9141098}" destId="{A6347115-5C6A-46B9-8F03-23C87153FD7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45D3108-703B-410B-B4F2-549214FDA6BB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9D73BF59-01CD-49F9-BA15-D1C11B8B6C01}">
      <dgm:prSet phldrT="[Texte]"/>
      <dgm:spPr/>
      <dgm:t>
        <a:bodyPr/>
        <a:lstStyle/>
        <a:p>
          <a:r>
            <a:rPr lang="fr-BE" dirty="0">
              <a:solidFill>
                <a:schemeClr val="tx2"/>
              </a:solidFill>
            </a:rPr>
            <a:t>DIVERSIFIER L’OFFRE / REALISER PARTENARIAT</a:t>
          </a:r>
        </a:p>
      </dgm:t>
    </dgm:pt>
    <dgm:pt modelId="{13C21FDA-CB66-475F-85F1-1CEF7ABA682A}" type="parTrans" cxnId="{BD46C4D2-B040-4590-8CA1-64C2975D4219}">
      <dgm:prSet/>
      <dgm:spPr/>
      <dgm:t>
        <a:bodyPr/>
        <a:lstStyle/>
        <a:p>
          <a:endParaRPr lang="fr-BE"/>
        </a:p>
      </dgm:t>
    </dgm:pt>
    <dgm:pt modelId="{F9AFBE7E-FF17-4F4E-9F0F-32BD8174BF5B}" type="sibTrans" cxnId="{BD46C4D2-B040-4590-8CA1-64C2975D4219}">
      <dgm:prSet/>
      <dgm:spPr/>
      <dgm:t>
        <a:bodyPr/>
        <a:lstStyle/>
        <a:p>
          <a:endParaRPr lang="fr-BE"/>
        </a:p>
      </dgm:t>
    </dgm:pt>
    <dgm:pt modelId="{471CA089-992F-4B59-87F9-3848135A7ADB}">
      <dgm:prSet phldrT="[Texte]"/>
      <dgm:spPr>
        <a:solidFill>
          <a:schemeClr val="tx2"/>
        </a:solidFill>
      </dgm:spPr>
      <dgm:t>
        <a:bodyPr/>
        <a:lstStyle/>
        <a:p>
          <a:r>
            <a:rPr lang="fr-FR" dirty="0">
              <a:effectLst/>
            </a:rPr>
            <a:t>7. Offrir des activités aux enfants en lien avec la nature</a:t>
          </a:r>
          <a:endParaRPr lang="fr-BE" dirty="0"/>
        </a:p>
      </dgm:t>
    </dgm:pt>
    <dgm:pt modelId="{1996B85C-EC5A-4AD3-9974-0179C17BB5DB}" type="parTrans" cxnId="{7ABFBA9D-5E81-4588-A16B-2268A6319066}">
      <dgm:prSet/>
      <dgm:spPr/>
      <dgm:t>
        <a:bodyPr/>
        <a:lstStyle/>
        <a:p>
          <a:endParaRPr lang="fr-BE"/>
        </a:p>
      </dgm:t>
    </dgm:pt>
    <dgm:pt modelId="{30CB6D81-B622-4137-8FD9-34EE6D94B539}" type="sibTrans" cxnId="{7ABFBA9D-5E81-4588-A16B-2268A6319066}">
      <dgm:prSet/>
      <dgm:spPr/>
      <dgm:t>
        <a:bodyPr/>
        <a:lstStyle/>
        <a:p>
          <a:endParaRPr lang="fr-BE"/>
        </a:p>
      </dgm:t>
    </dgm:pt>
    <dgm:pt modelId="{7BE837C5-6D17-4020-9376-A7A8E3B74628}">
      <dgm:prSet phldrT="[Texte]" phldr="1" custT="1"/>
      <dgm:spPr/>
      <dgm:t>
        <a:bodyPr/>
        <a:lstStyle/>
        <a:p>
          <a:endParaRPr lang="fr-BE" sz="1000" dirty="0"/>
        </a:p>
      </dgm:t>
    </dgm:pt>
    <dgm:pt modelId="{C603E74B-9561-45FA-A025-0C5CE018F9EF}" type="parTrans" cxnId="{D2E401FD-AA30-47B1-A354-192582033C43}">
      <dgm:prSet/>
      <dgm:spPr/>
      <dgm:t>
        <a:bodyPr/>
        <a:lstStyle/>
        <a:p>
          <a:endParaRPr lang="fr-BE"/>
        </a:p>
      </dgm:t>
    </dgm:pt>
    <dgm:pt modelId="{7B92AEB1-9725-40DC-8FC7-9714F9E741E5}" type="sibTrans" cxnId="{D2E401FD-AA30-47B1-A354-192582033C43}">
      <dgm:prSet/>
      <dgm:spPr/>
      <dgm:t>
        <a:bodyPr/>
        <a:lstStyle/>
        <a:p>
          <a:endParaRPr lang="fr-BE"/>
        </a:p>
      </dgm:t>
    </dgm:pt>
    <dgm:pt modelId="{7FAB0635-7FE6-4AB0-953B-AE61E10531E6}">
      <dgm:prSet phldrT="[Texte]"/>
      <dgm:spPr>
        <a:solidFill>
          <a:schemeClr val="tx2"/>
        </a:solidFill>
      </dgm:spPr>
      <dgm:t>
        <a:bodyPr/>
        <a:lstStyle/>
        <a:p>
          <a:r>
            <a:rPr lang="fr-BE" dirty="0"/>
            <a:t>8.</a:t>
          </a:r>
          <a:r>
            <a:rPr lang="fr-FR" dirty="0">
              <a:effectLst/>
            </a:rPr>
            <a:t> Offrir des activités culturelles aux enfants en ATL</a:t>
          </a:r>
          <a:endParaRPr lang="fr-BE" dirty="0"/>
        </a:p>
      </dgm:t>
    </dgm:pt>
    <dgm:pt modelId="{13399153-65DF-40F8-8624-734959A46570}" type="parTrans" cxnId="{64FC896F-B092-4DBA-96AF-B388147793BE}">
      <dgm:prSet/>
      <dgm:spPr/>
      <dgm:t>
        <a:bodyPr/>
        <a:lstStyle/>
        <a:p>
          <a:endParaRPr lang="fr-BE"/>
        </a:p>
      </dgm:t>
    </dgm:pt>
    <dgm:pt modelId="{5064352C-EE21-452C-881F-7E2C2736BC9E}" type="sibTrans" cxnId="{64FC896F-B092-4DBA-96AF-B388147793BE}">
      <dgm:prSet/>
      <dgm:spPr/>
      <dgm:t>
        <a:bodyPr/>
        <a:lstStyle/>
        <a:p>
          <a:endParaRPr lang="fr-BE"/>
        </a:p>
      </dgm:t>
    </dgm:pt>
    <dgm:pt modelId="{5E843CD9-40FA-4036-99B6-BBCB2D498089}">
      <dgm:prSet phldrT="[Texte]" phldr="1"/>
      <dgm:spPr/>
      <dgm:t>
        <a:bodyPr/>
        <a:lstStyle/>
        <a:p>
          <a:endParaRPr lang="fr-BE" dirty="0"/>
        </a:p>
      </dgm:t>
    </dgm:pt>
    <dgm:pt modelId="{763A6C38-D03A-4F62-AEBF-FBE6154676C4}" type="parTrans" cxnId="{D57563D4-9AB4-493F-99DB-9318105BD399}">
      <dgm:prSet/>
      <dgm:spPr/>
      <dgm:t>
        <a:bodyPr/>
        <a:lstStyle/>
        <a:p>
          <a:endParaRPr lang="fr-BE"/>
        </a:p>
      </dgm:t>
    </dgm:pt>
    <dgm:pt modelId="{B94000AD-F088-466E-8EB6-95B07F412B2E}" type="sibTrans" cxnId="{D57563D4-9AB4-493F-99DB-9318105BD399}">
      <dgm:prSet/>
      <dgm:spPr/>
      <dgm:t>
        <a:bodyPr/>
        <a:lstStyle/>
        <a:p>
          <a:endParaRPr lang="fr-BE"/>
        </a:p>
      </dgm:t>
    </dgm:pt>
    <dgm:pt modelId="{81E74CD7-7A7A-420D-BE68-A7EC0F9F02B6}">
      <dgm:prSet phldrT="[Texte]"/>
      <dgm:spPr/>
      <dgm:t>
        <a:bodyPr/>
        <a:lstStyle/>
        <a:p>
          <a:r>
            <a:rPr lang="fr-BE" dirty="0"/>
            <a:t>9.</a:t>
          </a:r>
          <a:r>
            <a:rPr lang="fr-FR" dirty="0">
              <a:effectLst/>
            </a:rPr>
            <a:t> Faciliter l’augmentation d’accueil en mouvement de jeunesse</a:t>
          </a:r>
          <a:endParaRPr lang="fr-BE" dirty="0"/>
        </a:p>
      </dgm:t>
    </dgm:pt>
    <dgm:pt modelId="{13856957-6832-47B9-90B3-8AAF407F2994}" type="parTrans" cxnId="{E4C7D7A8-8D9E-4C14-9589-34D9E2DD2F09}">
      <dgm:prSet/>
      <dgm:spPr/>
      <dgm:t>
        <a:bodyPr/>
        <a:lstStyle/>
        <a:p>
          <a:endParaRPr lang="fr-BE"/>
        </a:p>
      </dgm:t>
    </dgm:pt>
    <dgm:pt modelId="{AFCB282B-7303-4080-8941-3A7576ADA755}" type="sibTrans" cxnId="{E4C7D7A8-8D9E-4C14-9589-34D9E2DD2F09}">
      <dgm:prSet/>
      <dgm:spPr/>
      <dgm:t>
        <a:bodyPr/>
        <a:lstStyle/>
        <a:p>
          <a:endParaRPr lang="fr-BE"/>
        </a:p>
      </dgm:t>
    </dgm:pt>
    <dgm:pt modelId="{8F8CFD5D-AD96-4B22-B802-8F585F7BE20A}">
      <dgm:prSet/>
      <dgm:spPr/>
      <dgm:t>
        <a:bodyPr/>
        <a:lstStyle/>
        <a:p>
          <a:endParaRPr lang="fr-BE" dirty="0"/>
        </a:p>
      </dgm:t>
    </dgm:pt>
    <dgm:pt modelId="{8A35FD9D-2EED-4A0B-9CED-13BE2D45D76E}" type="parTrans" cxnId="{57A27990-2C6E-4EE2-875C-7F076F0561AB}">
      <dgm:prSet/>
      <dgm:spPr/>
      <dgm:t>
        <a:bodyPr/>
        <a:lstStyle/>
        <a:p>
          <a:endParaRPr lang="fr-BE"/>
        </a:p>
      </dgm:t>
    </dgm:pt>
    <dgm:pt modelId="{A491D5C9-B127-4301-BF81-6D866311ADE5}" type="sibTrans" cxnId="{57A27990-2C6E-4EE2-875C-7F076F0561AB}">
      <dgm:prSet/>
      <dgm:spPr/>
      <dgm:t>
        <a:bodyPr/>
        <a:lstStyle/>
        <a:p>
          <a:endParaRPr lang="fr-BE"/>
        </a:p>
      </dgm:t>
    </dgm:pt>
    <dgm:pt modelId="{A9F5423B-6D4F-44E4-BD19-5D9B9D55D1CD}" type="pres">
      <dgm:prSet presAssocID="{545D3108-703B-410B-B4F2-549214FDA6BB}" presName="Name0" presStyleCnt="0">
        <dgm:presLayoutVars>
          <dgm:chMax/>
          <dgm:chPref/>
          <dgm:dir/>
        </dgm:presLayoutVars>
      </dgm:prSet>
      <dgm:spPr/>
    </dgm:pt>
    <dgm:pt modelId="{F61FAAF8-B29F-4D0A-A482-ACC51EA52506}" type="pres">
      <dgm:prSet presAssocID="{9D73BF59-01CD-49F9-BA15-D1C11B8B6C01}" presName="parenttextcomposite" presStyleCnt="0"/>
      <dgm:spPr/>
    </dgm:pt>
    <dgm:pt modelId="{62AA3DB9-818D-4B1C-B520-0D07DF193785}" type="pres">
      <dgm:prSet presAssocID="{9D73BF59-01CD-49F9-BA15-D1C11B8B6C01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287E8240-9099-4112-A55F-1F8C2A8CAEFD}" type="pres">
      <dgm:prSet presAssocID="{9D73BF59-01CD-49F9-BA15-D1C11B8B6C01}" presName="composite" presStyleCnt="0"/>
      <dgm:spPr/>
    </dgm:pt>
    <dgm:pt modelId="{8A966741-A76D-4C8D-816D-8A0E81A37C1C}" type="pres">
      <dgm:prSet presAssocID="{9D73BF59-01CD-49F9-BA15-D1C11B8B6C01}" presName="chevron1" presStyleLbl="alignNode1" presStyleIdx="0" presStyleCnt="21"/>
      <dgm:spPr/>
    </dgm:pt>
    <dgm:pt modelId="{6B6D3DF8-1922-4887-8C74-985B1DA74DE8}" type="pres">
      <dgm:prSet presAssocID="{9D73BF59-01CD-49F9-BA15-D1C11B8B6C01}" presName="chevron2" presStyleLbl="alignNode1" presStyleIdx="1" presStyleCnt="21"/>
      <dgm:spPr/>
    </dgm:pt>
    <dgm:pt modelId="{15F948F3-9EC1-4A04-99E5-C375092C08BE}" type="pres">
      <dgm:prSet presAssocID="{9D73BF59-01CD-49F9-BA15-D1C11B8B6C01}" presName="chevron3" presStyleLbl="alignNode1" presStyleIdx="2" presStyleCnt="21"/>
      <dgm:spPr/>
    </dgm:pt>
    <dgm:pt modelId="{910B999D-2967-4D2A-B15A-F2EDFC9AC342}" type="pres">
      <dgm:prSet presAssocID="{9D73BF59-01CD-49F9-BA15-D1C11B8B6C01}" presName="chevron4" presStyleLbl="alignNode1" presStyleIdx="3" presStyleCnt="21"/>
      <dgm:spPr/>
    </dgm:pt>
    <dgm:pt modelId="{05ED17BE-156D-49F3-959B-4B1B38F3E492}" type="pres">
      <dgm:prSet presAssocID="{9D73BF59-01CD-49F9-BA15-D1C11B8B6C01}" presName="chevron5" presStyleLbl="alignNode1" presStyleIdx="4" presStyleCnt="21"/>
      <dgm:spPr/>
    </dgm:pt>
    <dgm:pt modelId="{97370F9F-E207-45BC-8EEC-A4A00943BE8F}" type="pres">
      <dgm:prSet presAssocID="{9D73BF59-01CD-49F9-BA15-D1C11B8B6C01}" presName="chevron6" presStyleLbl="alignNode1" presStyleIdx="5" presStyleCnt="21"/>
      <dgm:spPr/>
    </dgm:pt>
    <dgm:pt modelId="{824666EE-AF79-468B-BA5A-41CAAC6C8879}" type="pres">
      <dgm:prSet presAssocID="{9D73BF59-01CD-49F9-BA15-D1C11B8B6C01}" presName="chevron7" presStyleLbl="alignNode1" presStyleIdx="6" presStyleCnt="21"/>
      <dgm:spPr/>
    </dgm:pt>
    <dgm:pt modelId="{5A07F84B-1DBF-4450-9FA0-0FEF413CE7DB}" type="pres">
      <dgm:prSet presAssocID="{9D73BF59-01CD-49F9-BA15-D1C11B8B6C01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3975EBB8-3959-4032-90E0-BEBA9E48692A}" type="pres">
      <dgm:prSet presAssocID="{F9AFBE7E-FF17-4F4E-9F0F-32BD8174BF5B}" presName="sibTrans" presStyleCnt="0"/>
      <dgm:spPr/>
    </dgm:pt>
    <dgm:pt modelId="{6137A0BE-B169-4A3A-9173-BD65C4914282}" type="pres">
      <dgm:prSet presAssocID="{7BE837C5-6D17-4020-9376-A7A8E3B74628}" presName="parenttextcomposite" presStyleCnt="0"/>
      <dgm:spPr/>
    </dgm:pt>
    <dgm:pt modelId="{D6F83DFB-4436-421E-9763-8307AF949A0D}" type="pres">
      <dgm:prSet presAssocID="{7BE837C5-6D17-4020-9376-A7A8E3B74628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209009B3-FA9D-4023-96E9-9AB752E7A451}" type="pres">
      <dgm:prSet presAssocID="{7BE837C5-6D17-4020-9376-A7A8E3B74628}" presName="composite" presStyleCnt="0"/>
      <dgm:spPr/>
    </dgm:pt>
    <dgm:pt modelId="{2133839E-DE78-4379-BB2D-426A6678FC3F}" type="pres">
      <dgm:prSet presAssocID="{7BE837C5-6D17-4020-9376-A7A8E3B74628}" presName="chevron1" presStyleLbl="alignNode1" presStyleIdx="7" presStyleCnt="21"/>
      <dgm:spPr/>
    </dgm:pt>
    <dgm:pt modelId="{28DBBFA4-6774-4650-B41F-ABF782FF1169}" type="pres">
      <dgm:prSet presAssocID="{7BE837C5-6D17-4020-9376-A7A8E3B74628}" presName="chevron2" presStyleLbl="alignNode1" presStyleIdx="8" presStyleCnt="21"/>
      <dgm:spPr/>
    </dgm:pt>
    <dgm:pt modelId="{68A739E0-D72D-4205-BB6C-A720A770E2E3}" type="pres">
      <dgm:prSet presAssocID="{7BE837C5-6D17-4020-9376-A7A8E3B74628}" presName="chevron3" presStyleLbl="alignNode1" presStyleIdx="9" presStyleCnt="21"/>
      <dgm:spPr/>
    </dgm:pt>
    <dgm:pt modelId="{FD326035-84D8-4D1C-8DC4-CF0E1F62C27B}" type="pres">
      <dgm:prSet presAssocID="{7BE837C5-6D17-4020-9376-A7A8E3B74628}" presName="chevron4" presStyleLbl="alignNode1" presStyleIdx="10" presStyleCnt="21"/>
      <dgm:spPr/>
    </dgm:pt>
    <dgm:pt modelId="{F33E0C32-0C55-41BB-A47F-CCD7F0B8AA97}" type="pres">
      <dgm:prSet presAssocID="{7BE837C5-6D17-4020-9376-A7A8E3B74628}" presName="chevron5" presStyleLbl="alignNode1" presStyleIdx="11" presStyleCnt="21"/>
      <dgm:spPr/>
    </dgm:pt>
    <dgm:pt modelId="{5F1FBBF4-60F2-4BA8-9EA0-6298A18F21B8}" type="pres">
      <dgm:prSet presAssocID="{7BE837C5-6D17-4020-9376-A7A8E3B74628}" presName="chevron6" presStyleLbl="alignNode1" presStyleIdx="12" presStyleCnt="21"/>
      <dgm:spPr/>
    </dgm:pt>
    <dgm:pt modelId="{68D56ACF-18C5-49A8-A7BE-2464795ABB14}" type="pres">
      <dgm:prSet presAssocID="{7BE837C5-6D17-4020-9376-A7A8E3B74628}" presName="chevron7" presStyleLbl="alignNode1" presStyleIdx="13" presStyleCnt="21"/>
      <dgm:spPr/>
    </dgm:pt>
    <dgm:pt modelId="{4582DFFA-ACBF-4E9D-BC55-321E37983088}" type="pres">
      <dgm:prSet presAssocID="{7BE837C5-6D17-4020-9376-A7A8E3B74628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7488BC6F-502A-4C10-9337-94D11392154A}" type="pres">
      <dgm:prSet presAssocID="{7B92AEB1-9725-40DC-8FC7-9714F9E741E5}" presName="sibTrans" presStyleCnt="0"/>
      <dgm:spPr/>
    </dgm:pt>
    <dgm:pt modelId="{6EC14AA3-7BEE-4C08-B304-792EF8DDBBA5}" type="pres">
      <dgm:prSet presAssocID="{5E843CD9-40FA-4036-99B6-BBCB2D498089}" presName="parenttextcomposite" presStyleCnt="0"/>
      <dgm:spPr/>
    </dgm:pt>
    <dgm:pt modelId="{5A18E4C4-F908-4251-9007-E4081E05A81A}" type="pres">
      <dgm:prSet presAssocID="{5E843CD9-40FA-4036-99B6-BBCB2D498089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AFF68F8B-9ADF-4FEC-88F5-49B3ACF2099B}" type="pres">
      <dgm:prSet presAssocID="{5E843CD9-40FA-4036-99B6-BBCB2D498089}" presName="composite" presStyleCnt="0"/>
      <dgm:spPr/>
    </dgm:pt>
    <dgm:pt modelId="{426454D2-C4A6-4B19-B5C8-3F9D529A5CED}" type="pres">
      <dgm:prSet presAssocID="{5E843CD9-40FA-4036-99B6-BBCB2D498089}" presName="chevron1" presStyleLbl="alignNode1" presStyleIdx="14" presStyleCnt="21"/>
      <dgm:spPr/>
    </dgm:pt>
    <dgm:pt modelId="{39757845-C0F2-4943-B4DF-2A407CE4328B}" type="pres">
      <dgm:prSet presAssocID="{5E843CD9-40FA-4036-99B6-BBCB2D498089}" presName="chevron2" presStyleLbl="alignNode1" presStyleIdx="15" presStyleCnt="21"/>
      <dgm:spPr/>
    </dgm:pt>
    <dgm:pt modelId="{A40C7025-F4CC-4AD8-A00F-A9850653028F}" type="pres">
      <dgm:prSet presAssocID="{5E843CD9-40FA-4036-99B6-BBCB2D498089}" presName="chevron3" presStyleLbl="alignNode1" presStyleIdx="16" presStyleCnt="21"/>
      <dgm:spPr/>
    </dgm:pt>
    <dgm:pt modelId="{3E231BCF-390F-41E4-89F0-ED80854C9383}" type="pres">
      <dgm:prSet presAssocID="{5E843CD9-40FA-4036-99B6-BBCB2D498089}" presName="chevron4" presStyleLbl="alignNode1" presStyleIdx="17" presStyleCnt="21"/>
      <dgm:spPr/>
    </dgm:pt>
    <dgm:pt modelId="{BF3B42ED-7A1B-4523-835D-EC4F318A16AC}" type="pres">
      <dgm:prSet presAssocID="{5E843CD9-40FA-4036-99B6-BBCB2D498089}" presName="chevron5" presStyleLbl="alignNode1" presStyleIdx="18" presStyleCnt="21"/>
      <dgm:spPr/>
    </dgm:pt>
    <dgm:pt modelId="{726BD85E-6589-4439-A742-005BABF50BF0}" type="pres">
      <dgm:prSet presAssocID="{5E843CD9-40FA-4036-99B6-BBCB2D498089}" presName="chevron6" presStyleLbl="alignNode1" presStyleIdx="19" presStyleCnt="21"/>
      <dgm:spPr/>
    </dgm:pt>
    <dgm:pt modelId="{AC0C3A3A-2113-44B8-B1D7-05F03E4CBD63}" type="pres">
      <dgm:prSet presAssocID="{5E843CD9-40FA-4036-99B6-BBCB2D498089}" presName="chevron7" presStyleLbl="alignNode1" presStyleIdx="20" presStyleCnt="21" custLinFactNeighborX="-1521" custLinFactNeighborY="-961"/>
      <dgm:spPr/>
    </dgm:pt>
    <dgm:pt modelId="{047926F6-FBB9-40C5-A6BE-3938B8E0C06F}" type="pres">
      <dgm:prSet presAssocID="{5E843CD9-40FA-4036-99B6-BBCB2D498089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E02B7605-6B9F-4248-B468-8CB992B3B934}" type="presOf" srcId="{5E843CD9-40FA-4036-99B6-BBCB2D498089}" destId="{5A18E4C4-F908-4251-9007-E4081E05A81A}" srcOrd="0" destOrd="0" presId="urn:microsoft.com/office/officeart/2008/layout/VerticalAccentList"/>
    <dgm:cxn modelId="{05091921-2DA9-4109-A1A6-1AA00E59EC28}" type="presOf" srcId="{7FAB0635-7FE6-4AB0-953B-AE61E10531E6}" destId="{4582DFFA-ACBF-4E9D-BC55-321E37983088}" srcOrd="0" destOrd="0" presId="urn:microsoft.com/office/officeart/2008/layout/VerticalAccentList"/>
    <dgm:cxn modelId="{4AC97632-FEA0-4E2B-83C6-C7BDD789096E}" type="presOf" srcId="{545D3108-703B-410B-B4F2-549214FDA6BB}" destId="{A9F5423B-6D4F-44E4-BD19-5D9B9D55D1CD}" srcOrd="0" destOrd="0" presId="urn:microsoft.com/office/officeart/2008/layout/VerticalAccentList"/>
    <dgm:cxn modelId="{E6CA695E-CE2B-418B-8472-16A04DD56BE9}" type="presOf" srcId="{471CA089-992F-4B59-87F9-3848135A7ADB}" destId="{5A07F84B-1DBF-4450-9FA0-0FEF413CE7DB}" srcOrd="0" destOrd="0" presId="urn:microsoft.com/office/officeart/2008/layout/VerticalAccentList"/>
    <dgm:cxn modelId="{64FC896F-B092-4DBA-96AF-B388147793BE}" srcId="{7BE837C5-6D17-4020-9376-A7A8E3B74628}" destId="{7FAB0635-7FE6-4AB0-953B-AE61E10531E6}" srcOrd="0" destOrd="0" parTransId="{13399153-65DF-40F8-8624-734959A46570}" sibTransId="{5064352C-EE21-452C-881F-7E2C2736BC9E}"/>
    <dgm:cxn modelId="{57A27990-2C6E-4EE2-875C-7F076F0561AB}" srcId="{5E843CD9-40FA-4036-99B6-BBCB2D498089}" destId="{8F8CFD5D-AD96-4B22-B802-8F585F7BE20A}" srcOrd="1" destOrd="0" parTransId="{8A35FD9D-2EED-4A0B-9CED-13BE2D45D76E}" sibTransId="{A491D5C9-B127-4301-BF81-6D866311ADE5}"/>
    <dgm:cxn modelId="{7ABFBA9D-5E81-4588-A16B-2268A6319066}" srcId="{9D73BF59-01CD-49F9-BA15-D1C11B8B6C01}" destId="{471CA089-992F-4B59-87F9-3848135A7ADB}" srcOrd="0" destOrd="0" parTransId="{1996B85C-EC5A-4AD3-9974-0179C17BB5DB}" sibTransId="{30CB6D81-B622-4137-8FD9-34EE6D94B539}"/>
    <dgm:cxn modelId="{E4C7D7A8-8D9E-4C14-9589-34D9E2DD2F09}" srcId="{5E843CD9-40FA-4036-99B6-BBCB2D498089}" destId="{81E74CD7-7A7A-420D-BE68-A7EC0F9F02B6}" srcOrd="0" destOrd="0" parTransId="{13856957-6832-47B9-90B3-8AAF407F2994}" sibTransId="{AFCB282B-7303-4080-8941-3A7576ADA755}"/>
    <dgm:cxn modelId="{585E36B2-B5EA-40D7-9AA6-34CD8E1154CE}" type="presOf" srcId="{81E74CD7-7A7A-420D-BE68-A7EC0F9F02B6}" destId="{047926F6-FBB9-40C5-A6BE-3938B8E0C06F}" srcOrd="0" destOrd="0" presId="urn:microsoft.com/office/officeart/2008/layout/VerticalAccentList"/>
    <dgm:cxn modelId="{A13FF4CB-C0F9-4C45-8460-8746C7AFA726}" type="presOf" srcId="{8F8CFD5D-AD96-4B22-B802-8F585F7BE20A}" destId="{047926F6-FBB9-40C5-A6BE-3938B8E0C06F}" srcOrd="0" destOrd="1" presId="urn:microsoft.com/office/officeart/2008/layout/VerticalAccentList"/>
    <dgm:cxn modelId="{BD46C4D2-B040-4590-8CA1-64C2975D4219}" srcId="{545D3108-703B-410B-B4F2-549214FDA6BB}" destId="{9D73BF59-01CD-49F9-BA15-D1C11B8B6C01}" srcOrd="0" destOrd="0" parTransId="{13C21FDA-CB66-475F-85F1-1CEF7ABA682A}" sibTransId="{F9AFBE7E-FF17-4F4E-9F0F-32BD8174BF5B}"/>
    <dgm:cxn modelId="{05250CD3-3048-41FE-89D5-EBA7ED2DB82C}" type="presOf" srcId="{7BE837C5-6D17-4020-9376-A7A8E3B74628}" destId="{D6F83DFB-4436-421E-9763-8307AF949A0D}" srcOrd="0" destOrd="0" presId="urn:microsoft.com/office/officeart/2008/layout/VerticalAccentList"/>
    <dgm:cxn modelId="{D57563D4-9AB4-493F-99DB-9318105BD399}" srcId="{545D3108-703B-410B-B4F2-549214FDA6BB}" destId="{5E843CD9-40FA-4036-99B6-BBCB2D498089}" srcOrd="2" destOrd="0" parTransId="{763A6C38-D03A-4F62-AEBF-FBE6154676C4}" sibTransId="{B94000AD-F088-466E-8EB6-95B07F412B2E}"/>
    <dgm:cxn modelId="{AC7F7FFA-DDF5-4DF7-B176-3707FC805532}" type="presOf" srcId="{9D73BF59-01CD-49F9-BA15-D1C11B8B6C01}" destId="{62AA3DB9-818D-4B1C-B520-0D07DF193785}" srcOrd="0" destOrd="0" presId="urn:microsoft.com/office/officeart/2008/layout/VerticalAccentList"/>
    <dgm:cxn modelId="{D2E401FD-AA30-47B1-A354-192582033C43}" srcId="{545D3108-703B-410B-B4F2-549214FDA6BB}" destId="{7BE837C5-6D17-4020-9376-A7A8E3B74628}" srcOrd="1" destOrd="0" parTransId="{C603E74B-9561-45FA-A025-0C5CE018F9EF}" sibTransId="{7B92AEB1-9725-40DC-8FC7-9714F9E741E5}"/>
    <dgm:cxn modelId="{2D1453DE-4D66-45A1-8EF8-9F684670DC07}" type="presParOf" srcId="{A9F5423B-6D4F-44E4-BD19-5D9B9D55D1CD}" destId="{F61FAAF8-B29F-4D0A-A482-ACC51EA52506}" srcOrd="0" destOrd="0" presId="urn:microsoft.com/office/officeart/2008/layout/VerticalAccentList"/>
    <dgm:cxn modelId="{D340096A-3364-4365-BF4B-A90576B85C4D}" type="presParOf" srcId="{F61FAAF8-B29F-4D0A-A482-ACC51EA52506}" destId="{62AA3DB9-818D-4B1C-B520-0D07DF193785}" srcOrd="0" destOrd="0" presId="urn:microsoft.com/office/officeart/2008/layout/VerticalAccentList"/>
    <dgm:cxn modelId="{1ED49A77-D4BC-427D-AA1C-91B1A0CAFD7F}" type="presParOf" srcId="{A9F5423B-6D4F-44E4-BD19-5D9B9D55D1CD}" destId="{287E8240-9099-4112-A55F-1F8C2A8CAEFD}" srcOrd="1" destOrd="0" presId="urn:microsoft.com/office/officeart/2008/layout/VerticalAccentList"/>
    <dgm:cxn modelId="{EC815FE8-04F0-4FA8-AE3A-98DD558AEA19}" type="presParOf" srcId="{287E8240-9099-4112-A55F-1F8C2A8CAEFD}" destId="{8A966741-A76D-4C8D-816D-8A0E81A37C1C}" srcOrd="0" destOrd="0" presId="urn:microsoft.com/office/officeart/2008/layout/VerticalAccentList"/>
    <dgm:cxn modelId="{E7E0E69D-9548-4633-9A85-5A5513D34739}" type="presParOf" srcId="{287E8240-9099-4112-A55F-1F8C2A8CAEFD}" destId="{6B6D3DF8-1922-4887-8C74-985B1DA74DE8}" srcOrd="1" destOrd="0" presId="urn:microsoft.com/office/officeart/2008/layout/VerticalAccentList"/>
    <dgm:cxn modelId="{E34DC1D7-5B7E-4D0E-854B-85D44D64BCDE}" type="presParOf" srcId="{287E8240-9099-4112-A55F-1F8C2A8CAEFD}" destId="{15F948F3-9EC1-4A04-99E5-C375092C08BE}" srcOrd="2" destOrd="0" presId="urn:microsoft.com/office/officeart/2008/layout/VerticalAccentList"/>
    <dgm:cxn modelId="{46AD01DA-F412-430E-B676-6E6FB60D3905}" type="presParOf" srcId="{287E8240-9099-4112-A55F-1F8C2A8CAEFD}" destId="{910B999D-2967-4D2A-B15A-F2EDFC9AC342}" srcOrd="3" destOrd="0" presId="urn:microsoft.com/office/officeart/2008/layout/VerticalAccentList"/>
    <dgm:cxn modelId="{FE0EBE3F-D623-466F-A3AF-6967C8023230}" type="presParOf" srcId="{287E8240-9099-4112-A55F-1F8C2A8CAEFD}" destId="{05ED17BE-156D-49F3-959B-4B1B38F3E492}" srcOrd="4" destOrd="0" presId="urn:microsoft.com/office/officeart/2008/layout/VerticalAccentList"/>
    <dgm:cxn modelId="{EEE9E58E-8CA0-46BF-A7F5-A3A00FEC7ED7}" type="presParOf" srcId="{287E8240-9099-4112-A55F-1F8C2A8CAEFD}" destId="{97370F9F-E207-45BC-8EEC-A4A00943BE8F}" srcOrd="5" destOrd="0" presId="urn:microsoft.com/office/officeart/2008/layout/VerticalAccentList"/>
    <dgm:cxn modelId="{E0F538FE-0CF3-40C5-867F-8FF2FC2A6994}" type="presParOf" srcId="{287E8240-9099-4112-A55F-1F8C2A8CAEFD}" destId="{824666EE-AF79-468B-BA5A-41CAAC6C8879}" srcOrd="6" destOrd="0" presId="urn:microsoft.com/office/officeart/2008/layout/VerticalAccentList"/>
    <dgm:cxn modelId="{5D07D068-2B63-4904-AFEC-6C7A9DAA1142}" type="presParOf" srcId="{287E8240-9099-4112-A55F-1F8C2A8CAEFD}" destId="{5A07F84B-1DBF-4450-9FA0-0FEF413CE7DB}" srcOrd="7" destOrd="0" presId="urn:microsoft.com/office/officeart/2008/layout/VerticalAccentList"/>
    <dgm:cxn modelId="{2CA23AB8-6879-48ED-AC94-068E799E605B}" type="presParOf" srcId="{A9F5423B-6D4F-44E4-BD19-5D9B9D55D1CD}" destId="{3975EBB8-3959-4032-90E0-BEBA9E48692A}" srcOrd="2" destOrd="0" presId="urn:microsoft.com/office/officeart/2008/layout/VerticalAccentList"/>
    <dgm:cxn modelId="{D87187A7-192B-4869-9091-7978105678B0}" type="presParOf" srcId="{A9F5423B-6D4F-44E4-BD19-5D9B9D55D1CD}" destId="{6137A0BE-B169-4A3A-9173-BD65C4914282}" srcOrd="3" destOrd="0" presId="urn:microsoft.com/office/officeart/2008/layout/VerticalAccentList"/>
    <dgm:cxn modelId="{48380A74-64BD-4107-AB2E-D5DB41C80B6E}" type="presParOf" srcId="{6137A0BE-B169-4A3A-9173-BD65C4914282}" destId="{D6F83DFB-4436-421E-9763-8307AF949A0D}" srcOrd="0" destOrd="0" presId="urn:microsoft.com/office/officeart/2008/layout/VerticalAccentList"/>
    <dgm:cxn modelId="{45F4A0BD-5D58-4871-B2A6-E78BC6B4A258}" type="presParOf" srcId="{A9F5423B-6D4F-44E4-BD19-5D9B9D55D1CD}" destId="{209009B3-FA9D-4023-96E9-9AB752E7A451}" srcOrd="4" destOrd="0" presId="urn:microsoft.com/office/officeart/2008/layout/VerticalAccentList"/>
    <dgm:cxn modelId="{009FE59B-1673-4C4A-B7A2-81A9B42DC187}" type="presParOf" srcId="{209009B3-FA9D-4023-96E9-9AB752E7A451}" destId="{2133839E-DE78-4379-BB2D-426A6678FC3F}" srcOrd="0" destOrd="0" presId="urn:microsoft.com/office/officeart/2008/layout/VerticalAccentList"/>
    <dgm:cxn modelId="{8F25C4CB-40D3-4F51-AF73-1ACF379FD271}" type="presParOf" srcId="{209009B3-FA9D-4023-96E9-9AB752E7A451}" destId="{28DBBFA4-6774-4650-B41F-ABF782FF1169}" srcOrd="1" destOrd="0" presId="urn:microsoft.com/office/officeart/2008/layout/VerticalAccentList"/>
    <dgm:cxn modelId="{0047852A-F47A-41FA-908D-F48F14A2234E}" type="presParOf" srcId="{209009B3-FA9D-4023-96E9-9AB752E7A451}" destId="{68A739E0-D72D-4205-BB6C-A720A770E2E3}" srcOrd="2" destOrd="0" presId="urn:microsoft.com/office/officeart/2008/layout/VerticalAccentList"/>
    <dgm:cxn modelId="{C492425F-D0F1-4130-AE5A-4263C2421EA9}" type="presParOf" srcId="{209009B3-FA9D-4023-96E9-9AB752E7A451}" destId="{FD326035-84D8-4D1C-8DC4-CF0E1F62C27B}" srcOrd="3" destOrd="0" presId="urn:microsoft.com/office/officeart/2008/layout/VerticalAccentList"/>
    <dgm:cxn modelId="{0C0C1529-C41F-4CA6-8EBF-5679E582A6FD}" type="presParOf" srcId="{209009B3-FA9D-4023-96E9-9AB752E7A451}" destId="{F33E0C32-0C55-41BB-A47F-CCD7F0B8AA97}" srcOrd="4" destOrd="0" presId="urn:microsoft.com/office/officeart/2008/layout/VerticalAccentList"/>
    <dgm:cxn modelId="{4BC8CF3D-6C1A-4C1B-BAB4-F77EA71FEC4C}" type="presParOf" srcId="{209009B3-FA9D-4023-96E9-9AB752E7A451}" destId="{5F1FBBF4-60F2-4BA8-9EA0-6298A18F21B8}" srcOrd="5" destOrd="0" presId="urn:microsoft.com/office/officeart/2008/layout/VerticalAccentList"/>
    <dgm:cxn modelId="{6ACFF7B5-2BFD-410B-8357-8ADF2590DB7B}" type="presParOf" srcId="{209009B3-FA9D-4023-96E9-9AB752E7A451}" destId="{68D56ACF-18C5-49A8-A7BE-2464795ABB14}" srcOrd="6" destOrd="0" presId="urn:microsoft.com/office/officeart/2008/layout/VerticalAccentList"/>
    <dgm:cxn modelId="{0EF4AA05-7DD6-480A-9605-F61A7F2C31C2}" type="presParOf" srcId="{209009B3-FA9D-4023-96E9-9AB752E7A451}" destId="{4582DFFA-ACBF-4E9D-BC55-321E37983088}" srcOrd="7" destOrd="0" presId="urn:microsoft.com/office/officeart/2008/layout/VerticalAccentList"/>
    <dgm:cxn modelId="{A48A1336-E750-4F92-B29B-6A8414CB5367}" type="presParOf" srcId="{A9F5423B-6D4F-44E4-BD19-5D9B9D55D1CD}" destId="{7488BC6F-502A-4C10-9337-94D11392154A}" srcOrd="5" destOrd="0" presId="urn:microsoft.com/office/officeart/2008/layout/VerticalAccentList"/>
    <dgm:cxn modelId="{DBC6E165-3F6A-46FD-B905-0A99C9153DED}" type="presParOf" srcId="{A9F5423B-6D4F-44E4-BD19-5D9B9D55D1CD}" destId="{6EC14AA3-7BEE-4C08-B304-792EF8DDBBA5}" srcOrd="6" destOrd="0" presId="urn:microsoft.com/office/officeart/2008/layout/VerticalAccentList"/>
    <dgm:cxn modelId="{BF7CEA5E-5CCF-4D0D-ABA1-924F7E149617}" type="presParOf" srcId="{6EC14AA3-7BEE-4C08-B304-792EF8DDBBA5}" destId="{5A18E4C4-F908-4251-9007-E4081E05A81A}" srcOrd="0" destOrd="0" presId="urn:microsoft.com/office/officeart/2008/layout/VerticalAccentList"/>
    <dgm:cxn modelId="{FC76097E-4FFB-4E53-B631-8DCAEA4A725C}" type="presParOf" srcId="{A9F5423B-6D4F-44E4-BD19-5D9B9D55D1CD}" destId="{AFF68F8B-9ADF-4FEC-88F5-49B3ACF2099B}" srcOrd="7" destOrd="0" presId="urn:microsoft.com/office/officeart/2008/layout/VerticalAccentList"/>
    <dgm:cxn modelId="{D03DB2B4-DC50-4AE0-8AA4-BAFE5AB32856}" type="presParOf" srcId="{AFF68F8B-9ADF-4FEC-88F5-49B3ACF2099B}" destId="{426454D2-C4A6-4B19-B5C8-3F9D529A5CED}" srcOrd="0" destOrd="0" presId="urn:microsoft.com/office/officeart/2008/layout/VerticalAccentList"/>
    <dgm:cxn modelId="{97F6F0F8-2120-49CB-B5BD-E768A288CFA5}" type="presParOf" srcId="{AFF68F8B-9ADF-4FEC-88F5-49B3ACF2099B}" destId="{39757845-C0F2-4943-B4DF-2A407CE4328B}" srcOrd="1" destOrd="0" presId="urn:microsoft.com/office/officeart/2008/layout/VerticalAccentList"/>
    <dgm:cxn modelId="{4550F98F-1F5A-473C-918F-DFCF44DD9A46}" type="presParOf" srcId="{AFF68F8B-9ADF-4FEC-88F5-49B3ACF2099B}" destId="{A40C7025-F4CC-4AD8-A00F-A9850653028F}" srcOrd="2" destOrd="0" presId="urn:microsoft.com/office/officeart/2008/layout/VerticalAccentList"/>
    <dgm:cxn modelId="{4C434537-A489-47F7-B225-352C59250AC0}" type="presParOf" srcId="{AFF68F8B-9ADF-4FEC-88F5-49B3ACF2099B}" destId="{3E231BCF-390F-41E4-89F0-ED80854C9383}" srcOrd="3" destOrd="0" presId="urn:microsoft.com/office/officeart/2008/layout/VerticalAccentList"/>
    <dgm:cxn modelId="{902961EE-6D93-4C22-8773-1E735B67BE40}" type="presParOf" srcId="{AFF68F8B-9ADF-4FEC-88F5-49B3ACF2099B}" destId="{BF3B42ED-7A1B-4523-835D-EC4F318A16AC}" srcOrd="4" destOrd="0" presId="urn:microsoft.com/office/officeart/2008/layout/VerticalAccentList"/>
    <dgm:cxn modelId="{4E9C4EB1-F47F-41D1-9E7C-21B7BB1A268C}" type="presParOf" srcId="{AFF68F8B-9ADF-4FEC-88F5-49B3ACF2099B}" destId="{726BD85E-6589-4439-A742-005BABF50BF0}" srcOrd="5" destOrd="0" presId="urn:microsoft.com/office/officeart/2008/layout/VerticalAccentList"/>
    <dgm:cxn modelId="{44CCC4D9-1B57-415C-9CF6-661FCCCC12A5}" type="presParOf" srcId="{AFF68F8B-9ADF-4FEC-88F5-49B3ACF2099B}" destId="{AC0C3A3A-2113-44B8-B1D7-05F03E4CBD63}" srcOrd="6" destOrd="0" presId="urn:microsoft.com/office/officeart/2008/layout/VerticalAccentList"/>
    <dgm:cxn modelId="{6077515B-A754-405D-A941-CDE0086B4245}" type="presParOf" srcId="{AFF68F8B-9ADF-4FEC-88F5-49B3ACF2099B}" destId="{047926F6-FBB9-40C5-A6BE-3938B8E0C06F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C651782-1BEA-4D35-A6F2-35719F985886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D0EE9C9B-BBAE-4A4F-B788-372BF6298A58}">
      <dgm:prSet phldrT="[Texte]"/>
      <dgm:spPr/>
      <dgm:t>
        <a:bodyPr/>
        <a:lstStyle/>
        <a:p>
          <a:r>
            <a:rPr lang="fr-BE" dirty="0">
              <a:solidFill>
                <a:schemeClr val="tx2"/>
              </a:solidFill>
            </a:rPr>
            <a:t>METTRE A DISPOSITION DES LIEUX D’ACCUEIL</a:t>
          </a:r>
        </a:p>
      </dgm:t>
    </dgm:pt>
    <dgm:pt modelId="{303FFE65-90E9-40A2-9420-D8D8070F9F7A}" type="parTrans" cxnId="{54ECD925-D812-45FC-A1DA-B7BED6093DC1}">
      <dgm:prSet/>
      <dgm:spPr/>
      <dgm:t>
        <a:bodyPr/>
        <a:lstStyle/>
        <a:p>
          <a:endParaRPr lang="fr-BE"/>
        </a:p>
      </dgm:t>
    </dgm:pt>
    <dgm:pt modelId="{6209A8F9-F2BD-45A1-8235-A0D887521947}" type="sibTrans" cxnId="{54ECD925-D812-45FC-A1DA-B7BED6093DC1}">
      <dgm:prSet/>
      <dgm:spPr/>
      <dgm:t>
        <a:bodyPr/>
        <a:lstStyle/>
        <a:p>
          <a:endParaRPr lang="fr-BE"/>
        </a:p>
      </dgm:t>
    </dgm:pt>
    <dgm:pt modelId="{41330711-AA64-4635-ABDF-A03382AC4D3A}">
      <dgm:prSet phldrT="[Texte]"/>
      <dgm:spPr/>
      <dgm:t>
        <a:bodyPr/>
        <a:lstStyle/>
        <a:p>
          <a:r>
            <a:rPr lang="fr-BE" dirty="0"/>
            <a:t>10.</a:t>
          </a:r>
          <a:r>
            <a:rPr lang="fr-FR" dirty="0">
              <a:effectLst/>
            </a:rPr>
            <a:t> Offrir un outil de communication spécifique aux utilisateurs du site Jeunesse- La Saline (charte de vie)</a:t>
          </a:r>
          <a:endParaRPr lang="fr-BE" dirty="0"/>
        </a:p>
      </dgm:t>
    </dgm:pt>
    <dgm:pt modelId="{49B08458-D496-4B8D-8E4C-22ECE8983BC2}" type="parTrans" cxnId="{91A169DE-400B-4DEE-9F68-8E208048E952}">
      <dgm:prSet/>
      <dgm:spPr/>
      <dgm:t>
        <a:bodyPr/>
        <a:lstStyle/>
        <a:p>
          <a:endParaRPr lang="fr-BE"/>
        </a:p>
      </dgm:t>
    </dgm:pt>
    <dgm:pt modelId="{0ADA311D-981D-40BB-9255-360502BBB273}" type="sibTrans" cxnId="{91A169DE-400B-4DEE-9F68-8E208048E952}">
      <dgm:prSet/>
      <dgm:spPr/>
      <dgm:t>
        <a:bodyPr/>
        <a:lstStyle/>
        <a:p>
          <a:endParaRPr lang="fr-BE"/>
        </a:p>
      </dgm:t>
    </dgm:pt>
    <dgm:pt modelId="{822A893E-AFD8-44E5-A0DE-52431820429C}">
      <dgm:prSet phldrT="[Texte]"/>
      <dgm:spPr/>
      <dgm:t>
        <a:bodyPr/>
        <a:lstStyle/>
        <a:p>
          <a:r>
            <a:rPr lang="fr-FR" dirty="0">
              <a:effectLst/>
            </a:rPr>
            <a:t>11. Offrir un outil de communication spécifique aux utilisateurs du site Jeunesse- La Saline (agenda des évènements)</a:t>
          </a:r>
          <a:endParaRPr lang="fr-BE" dirty="0"/>
        </a:p>
      </dgm:t>
    </dgm:pt>
    <dgm:pt modelId="{6032072A-7C75-44CB-AE59-0BAC1DF60542}" type="parTrans" cxnId="{EA7DE884-8D33-43D7-94B3-844ABAAC0ABA}">
      <dgm:prSet/>
      <dgm:spPr/>
      <dgm:t>
        <a:bodyPr/>
        <a:lstStyle/>
        <a:p>
          <a:endParaRPr lang="fr-BE"/>
        </a:p>
      </dgm:t>
    </dgm:pt>
    <dgm:pt modelId="{5C2C0B6E-E79C-4114-B342-53AAFE42B15B}" type="sibTrans" cxnId="{EA7DE884-8D33-43D7-94B3-844ABAAC0ABA}">
      <dgm:prSet/>
      <dgm:spPr/>
      <dgm:t>
        <a:bodyPr/>
        <a:lstStyle/>
        <a:p>
          <a:endParaRPr lang="fr-BE"/>
        </a:p>
      </dgm:t>
    </dgm:pt>
    <dgm:pt modelId="{D3E49C5E-DE77-4968-BD70-78CD78D6CF03}">
      <dgm:prSet phldrT="[Texte]"/>
      <dgm:spPr/>
      <dgm:t>
        <a:bodyPr/>
        <a:lstStyle/>
        <a:p>
          <a:r>
            <a:rPr lang="fr-BE" dirty="0"/>
            <a:t>12. </a:t>
          </a:r>
          <a:r>
            <a:rPr lang="fr-FR" dirty="0">
              <a:effectLst/>
            </a:rPr>
            <a:t>Définir un lieu d’accueil dédié à la jeunesse et accessible aux opérateurs d’accueil</a:t>
          </a:r>
          <a:endParaRPr lang="fr-BE" dirty="0"/>
        </a:p>
      </dgm:t>
    </dgm:pt>
    <dgm:pt modelId="{083A3AEC-7F0B-4A7D-9B75-472AD40E7E9D}" type="parTrans" cxnId="{5ED65E42-A15B-46FA-BCA6-2A95A4118820}">
      <dgm:prSet/>
      <dgm:spPr/>
      <dgm:t>
        <a:bodyPr/>
        <a:lstStyle/>
        <a:p>
          <a:endParaRPr lang="fr-BE"/>
        </a:p>
      </dgm:t>
    </dgm:pt>
    <dgm:pt modelId="{29414D83-5746-49DD-898E-6A4C611BBBDA}" type="sibTrans" cxnId="{5ED65E42-A15B-46FA-BCA6-2A95A4118820}">
      <dgm:prSet/>
      <dgm:spPr/>
      <dgm:t>
        <a:bodyPr/>
        <a:lstStyle/>
        <a:p>
          <a:endParaRPr lang="fr-BE"/>
        </a:p>
      </dgm:t>
    </dgm:pt>
    <dgm:pt modelId="{2BEB988C-8B31-4CD3-B737-3F3C6D347E8F}">
      <dgm:prSet phldrT="[Texte]" phldr="1"/>
      <dgm:spPr/>
      <dgm:t>
        <a:bodyPr/>
        <a:lstStyle/>
        <a:p>
          <a:endParaRPr lang="fr-BE"/>
        </a:p>
      </dgm:t>
    </dgm:pt>
    <dgm:pt modelId="{AD9AFF71-D986-4C7C-AB1B-8ABC6030E9B2}" type="sibTrans" cxnId="{8D87AF55-829B-4D6C-8A1B-8D71E8DADF49}">
      <dgm:prSet/>
      <dgm:spPr/>
      <dgm:t>
        <a:bodyPr/>
        <a:lstStyle/>
        <a:p>
          <a:endParaRPr lang="fr-BE"/>
        </a:p>
      </dgm:t>
    </dgm:pt>
    <dgm:pt modelId="{6EE9F22F-DC32-40E2-B0E3-0BF229ED3DAD}" type="parTrans" cxnId="{8D87AF55-829B-4D6C-8A1B-8D71E8DADF49}">
      <dgm:prSet/>
      <dgm:spPr/>
      <dgm:t>
        <a:bodyPr/>
        <a:lstStyle/>
        <a:p>
          <a:endParaRPr lang="fr-BE"/>
        </a:p>
      </dgm:t>
    </dgm:pt>
    <dgm:pt modelId="{30197BB5-F365-4F1A-A703-655A5A095056}">
      <dgm:prSet phldrT="[Texte]" phldr="1"/>
      <dgm:spPr/>
      <dgm:t>
        <a:bodyPr/>
        <a:lstStyle/>
        <a:p>
          <a:endParaRPr lang="fr-BE" dirty="0"/>
        </a:p>
      </dgm:t>
    </dgm:pt>
    <dgm:pt modelId="{32275FEA-71F4-48BD-9C0C-C3D12080A7AE}" type="sibTrans" cxnId="{BECB1F90-528F-4383-8EA7-F402D393D5EE}">
      <dgm:prSet/>
      <dgm:spPr/>
      <dgm:t>
        <a:bodyPr/>
        <a:lstStyle/>
        <a:p>
          <a:endParaRPr lang="fr-BE"/>
        </a:p>
      </dgm:t>
    </dgm:pt>
    <dgm:pt modelId="{1723CD0A-907E-4274-ABCF-162235D68C95}" type="parTrans" cxnId="{BECB1F90-528F-4383-8EA7-F402D393D5EE}">
      <dgm:prSet/>
      <dgm:spPr/>
      <dgm:t>
        <a:bodyPr/>
        <a:lstStyle/>
        <a:p>
          <a:endParaRPr lang="fr-BE"/>
        </a:p>
      </dgm:t>
    </dgm:pt>
    <dgm:pt modelId="{67496821-43BC-4DD4-BA2A-DEC5BE48DBE5}" type="pres">
      <dgm:prSet presAssocID="{DC651782-1BEA-4D35-A6F2-35719F985886}" presName="Name0" presStyleCnt="0">
        <dgm:presLayoutVars>
          <dgm:chMax/>
          <dgm:chPref/>
          <dgm:dir/>
        </dgm:presLayoutVars>
      </dgm:prSet>
      <dgm:spPr/>
    </dgm:pt>
    <dgm:pt modelId="{1417A9A6-250F-4F9B-A94F-0C957DC52082}" type="pres">
      <dgm:prSet presAssocID="{D0EE9C9B-BBAE-4A4F-B788-372BF6298A58}" presName="parenttextcomposite" presStyleCnt="0"/>
      <dgm:spPr/>
    </dgm:pt>
    <dgm:pt modelId="{797265D1-B0FB-4196-B11F-0DEFAB69F6FA}" type="pres">
      <dgm:prSet presAssocID="{D0EE9C9B-BBAE-4A4F-B788-372BF6298A58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01F123DC-BC18-4D4F-8CE2-03D86342715A}" type="pres">
      <dgm:prSet presAssocID="{D0EE9C9B-BBAE-4A4F-B788-372BF6298A58}" presName="composite" presStyleCnt="0"/>
      <dgm:spPr/>
    </dgm:pt>
    <dgm:pt modelId="{2F01562F-BB98-4FF2-8098-40E8F0CA9A0F}" type="pres">
      <dgm:prSet presAssocID="{D0EE9C9B-BBAE-4A4F-B788-372BF6298A58}" presName="chevron1" presStyleLbl="alignNode1" presStyleIdx="0" presStyleCnt="21"/>
      <dgm:spPr/>
    </dgm:pt>
    <dgm:pt modelId="{BA7E2CF9-0FCA-4585-8B53-56758A80F259}" type="pres">
      <dgm:prSet presAssocID="{D0EE9C9B-BBAE-4A4F-B788-372BF6298A58}" presName="chevron2" presStyleLbl="alignNode1" presStyleIdx="1" presStyleCnt="21"/>
      <dgm:spPr/>
    </dgm:pt>
    <dgm:pt modelId="{2513AC13-72FF-478A-90E3-12D8AF695449}" type="pres">
      <dgm:prSet presAssocID="{D0EE9C9B-BBAE-4A4F-B788-372BF6298A58}" presName="chevron3" presStyleLbl="alignNode1" presStyleIdx="2" presStyleCnt="21"/>
      <dgm:spPr/>
    </dgm:pt>
    <dgm:pt modelId="{247D2D94-6171-4822-A109-87FA4EBBB830}" type="pres">
      <dgm:prSet presAssocID="{D0EE9C9B-BBAE-4A4F-B788-372BF6298A58}" presName="chevron4" presStyleLbl="alignNode1" presStyleIdx="3" presStyleCnt="21"/>
      <dgm:spPr/>
    </dgm:pt>
    <dgm:pt modelId="{68EFB454-1CEC-41E5-ABFF-BC57F1C9945A}" type="pres">
      <dgm:prSet presAssocID="{D0EE9C9B-BBAE-4A4F-B788-372BF6298A58}" presName="chevron5" presStyleLbl="alignNode1" presStyleIdx="4" presStyleCnt="21"/>
      <dgm:spPr/>
    </dgm:pt>
    <dgm:pt modelId="{1DAA25C8-DDA8-41A9-B690-AE716DD494C9}" type="pres">
      <dgm:prSet presAssocID="{D0EE9C9B-BBAE-4A4F-B788-372BF6298A58}" presName="chevron6" presStyleLbl="alignNode1" presStyleIdx="5" presStyleCnt="21"/>
      <dgm:spPr/>
    </dgm:pt>
    <dgm:pt modelId="{0716D3D2-C63A-4E4B-BD70-73ADA7528CE2}" type="pres">
      <dgm:prSet presAssocID="{D0EE9C9B-BBAE-4A4F-B788-372BF6298A58}" presName="chevron7" presStyleLbl="alignNode1" presStyleIdx="6" presStyleCnt="21"/>
      <dgm:spPr/>
    </dgm:pt>
    <dgm:pt modelId="{D87164C8-BFBD-4C8A-9CBD-DA3629BCD664}" type="pres">
      <dgm:prSet presAssocID="{D0EE9C9B-BBAE-4A4F-B788-372BF6298A58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72624CEB-09E0-4BF4-9CAB-875ECBD2596F}" type="pres">
      <dgm:prSet presAssocID="{6209A8F9-F2BD-45A1-8235-A0D887521947}" presName="sibTrans" presStyleCnt="0"/>
      <dgm:spPr/>
    </dgm:pt>
    <dgm:pt modelId="{134A9C0A-AE46-4D14-9DA4-CBD26B8DADA2}" type="pres">
      <dgm:prSet presAssocID="{2BEB988C-8B31-4CD3-B737-3F3C6D347E8F}" presName="parenttextcomposite" presStyleCnt="0"/>
      <dgm:spPr/>
    </dgm:pt>
    <dgm:pt modelId="{239665E5-6ED6-44E3-8B68-7ECCF2AAFFA9}" type="pres">
      <dgm:prSet presAssocID="{2BEB988C-8B31-4CD3-B737-3F3C6D347E8F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CF13FC39-F70F-4674-AD59-12A3E39F9181}" type="pres">
      <dgm:prSet presAssocID="{2BEB988C-8B31-4CD3-B737-3F3C6D347E8F}" presName="composite" presStyleCnt="0"/>
      <dgm:spPr/>
    </dgm:pt>
    <dgm:pt modelId="{DFF7C2D5-1DF3-4A05-8619-80DD45E60A47}" type="pres">
      <dgm:prSet presAssocID="{2BEB988C-8B31-4CD3-B737-3F3C6D347E8F}" presName="chevron1" presStyleLbl="alignNode1" presStyleIdx="7" presStyleCnt="21"/>
      <dgm:spPr/>
    </dgm:pt>
    <dgm:pt modelId="{DAE1EA94-19E9-4159-B9C0-1F7E7ACD27C7}" type="pres">
      <dgm:prSet presAssocID="{2BEB988C-8B31-4CD3-B737-3F3C6D347E8F}" presName="chevron2" presStyleLbl="alignNode1" presStyleIdx="8" presStyleCnt="21"/>
      <dgm:spPr/>
    </dgm:pt>
    <dgm:pt modelId="{65F5DC36-1921-4C2D-AF67-59EF60E8AC89}" type="pres">
      <dgm:prSet presAssocID="{2BEB988C-8B31-4CD3-B737-3F3C6D347E8F}" presName="chevron3" presStyleLbl="alignNode1" presStyleIdx="9" presStyleCnt="21"/>
      <dgm:spPr/>
    </dgm:pt>
    <dgm:pt modelId="{41BDAEEA-9E17-4CA1-A9FC-3F35068BF5CE}" type="pres">
      <dgm:prSet presAssocID="{2BEB988C-8B31-4CD3-B737-3F3C6D347E8F}" presName="chevron4" presStyleLbl="alignNode1" presStyleIdx="10" presStyleCnt="21"/>
      <dgm:spPr/>
    </dgm:pt>
    <dgm:pt modelId="{63DFE98F-4822-460C-9FCC-AB24D8298204}" type="pres">
      <dgm:prSet presAssocID="{2BEB988C-8B31-4CD3-B737-3F3C6D347E8F}" presName="chevron5" presStyleLbl="alignNode1" presStyleIdx="11" presStyleCnt="21"/>
      <dgm:spPr/>
    </dgm:pt>
    <dgm:pt modelId="{E0FD91CD-491E-40FD-9274-5FE19A1424CC}" type="pres">
      <dgm:prSet presAssocID="{2BEB988C-8B31-4CD3-B737-3F3C6D347E8F}" presName="chevron6" presStyleLbl="alignNode1" presStyleIdx="12" presStyleCnt="21"/>
      <dgm:spPr/>
    </dgm:pt>
    <dgm:pt modelId="{75B0BF33-FDC4-4724-B466-3CEA6CB5F28B}" type="pres">
      <dgm:prSet presAssocID="{2BEB988C-8B31-4CD3-B737-3F3C6D347E8F}" presName="chevron7" presStyleLbl="alignNode1" presStyleIdx="13" presStyleCnt="21"/>
      <dgm:spPr/>
    </dgm:pt>
    <dgm:pt modelId="{C8354488-E0A7-469E-9FBD-EA19BBEEE70D}" type="pres">
      <dgm:prSet presAssocID="{2BEB988C-8B31-4CD3-B737-3F3C6D347E8F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E7381206-A6A8-455C-BF2D-1AF7D73A9846}" type="pres">
      <dgm:prSet presAssocID="{AD9AFF71-D986-4C7C-AB1B-8ABC6030E9B2}" presName="sibTrans" presStyleCnt="0"/>
      <dgm:spPr/>
    </dgm:pt>
    <dgm:pt modelId="{877AECA0-D427-4C7C-BF96-38DDE4552C49}" type="pres">
      <dgm:prSet presAssocID="{30197BB5-F365-4F1A-A703-655A5A095056}" presName="parenttextcomposite" presStyleCnt="0"/>
      <dgm:spPr/>
    </dgm:pt>
    <dgm:pt modelId="{5185568A-B35F-4910-B5C3-5291AC445B64}" type="pres">
      <dgm:prSet presAssocID="{30197BB5-F365-4F1A-A703-655A5A095056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BF33F830-EABD-43E6-9388-5096F9141098}" type="pres">
      <dgm:prSet presAssocID="{30197BB5-F365-4F1A-A703-655A5A095056}" presName="composite" presStyleCnt="0"/>
      <dgm:spPr/>
    </dgm:pt>
    <dgm:pt modelId="{BE7CD3BD-DB68-4AD6-8A48-2BC065677A71}" type="pres">
      <dgm:prSet presAssocID="{30197BB5-F365-4F1A-A703-655A5A095056}" presName="chevron1" presStyleLbl="alignNode1" presStyleIdx="14" presStyleCnt="21"/>
      <dgm:spPr/>
    </dgm:pt>
    <dgm:pt modelId="{5DC69642-A3EE-4D67-BBC2-9A6CA6E95B4D}" type="pres">
      <dgm:prSet presAssocID="{30197BB5-F365-4F1A-A703-655A5A095056}" presName="chevron2" presStyleLbl="alignNode1" presStyleIdx="15" presStyleCnt="21"/>
      <dgm:spPr/>
    </dgm:pt>
    <dgm:pt modelId="{ACC96BE9-D0DB-4266-A94C-B5F1D3549A59}" type="pres">
      <dgm:prSet presAssocID="{30197BB5-F365-4F1A-A703-655A5A095056}" presName="chevron3" presStyleLbl="alignNode1" presStyleIdx="16" presStyleCnt="21"/>
      <dgm:spPr/>
    </dgm:pt>
    <dgm:pt modelId="{BA4627FC-CCF0-4632-8AA3-E6288F41E076}" type="pres">
      <dgm:prSet presAssocID="{30197BB5-F365-4F1A-A703-655A5A095056}" presName="chevron4" presStyleLbl="alignNode1" presStyleIdx="17" presStyleCnt="21"/>
      <dgm:spPr/>
    </dgm:pt>
    <dgm:pt modelId="{6B127A64-02C6-4984-8BEA-0B9F8D6805BA}" type="pres">
      <dgm:prSet presAssocID="{30197BB5-F365-4F1A-A703-655A5A095056}" presName="chevron5" presStyleLbl="alignNode1" presStyleIdx="18" presStyleCnt="21"/>
      <dgm:spPr/>
    </dgm:pt>
    <dgm:pt modelId="{44869E0C-7CAF-4602-99E6-5A2DC25E58CC}" type="pres">
      <dgm:prSet presAssocID="{30197BB5-F365-4F1A-A703-655A5A095056}" presName="chevron6" presStyleLbl="alignNode1" presStyleIdx="19" presStyleCnt="21"/>
      <dgm:spPr/>
    </dgm:pt>
    <dgm:pt modelId="{88F10D08-AB78-42B9-9BF6-10ADFB365808}" type="pres">
      <dgm:prSet presAssocID="{30197BB5-F365-4F1A-A703-655A5A095056}" presName="chevron7" presStyleLbl="alignNode1" presStyleIdx="20" presStyleCnt="21"/>
      <dgm:spPr/>
    </dgm:pt>
    <dgm:pt modelId="{A6347115-5C6A-46B9-8F03-23C87153FD72}" type="pres">
      <dgm:prSet presAssocID="{30197BB5-F365-4F1A-A703-655A5A095056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9D20C901-47A0-4090-ADF0-480AF4521510}" type="presOf" srcId="{DC651782-1BEA-4D35-A6F2-35719F985886}" destId="{67496821-43BC-4DD4-BA2A-DEC5BE48DBE5}" srcOrd="0" destOrd="0" presId="urn:microsoft.com/office/officeart/2008/layout/VerticalAccentList"/>
    <dgm:cxn modelId="{0F7A3F12-0911-4E01-BB33-38866D487AAC}" type="presOf" srcId="{2BEB988C-8B31-4CD3-B737-3F3C6D347E8F}" destId="{239665E5-6ED6-44E3-8B68-7ECCF2AAFFA9}" srcOrd="0" destOrd="0" presId="urn:microsoft.com/office/officeart/2008/layout/VerticalAccentList"/>
    <dgm:cxn modelId="{54ECD925-D812-45FC-A1DA-B7BED6093DC1}" srcId="{DC651782-1BEA-4D35-A6F2-35719F985886}" destId="{D0EE9C9B-BBAE-4A4F-B788-372BF6298A58}" srcOrd="0" destOrd="0" parTransId="{303FFE65-90E9-40A2-9420-D8D8070F9F7A}" sibTransId="{6209A8F9-F2BD-45A1-8235-A0D887521947}"/>
    <dgm:cxn modelId="{5ED65E42-A15B-46FA-BCA6-2A95A4118820}" srcId="{30197BB5-F365-4F1A-A703-655A5A095056}" destId="{D3E49C5E-DE77-4968-BD70-78CD78D6CF03}" srcOrd="0" destOrd="0" parTransId="{083A3AEC-7F0B-4A7D-9B75-472AD40E7E9D}" sibTransId="{29414D83-5746-49DD-898E-6A4C611BBBDA}"/>
    <dgm:cxn modelId="{8D87AF55-829B-4D6C-8A1B-8D71E8DADF49}" srcId="{DC651782-1BEA-4D35-A6F2-35719F985886}" destId="{2BEB988C-8B31-4CD3-B737-3F3C6D347E8F}" srcOrd="1" destOrd="0" parTransId="{6EE9F22F-DC32-40E2-B0E3-0BF229ED3DAD}" sibTransId="{AD9AFF71-D986-4C7C-AB1B-8ABC6030E9B2}"/>
    <dgm:cxn modelId="{EA7DE884-8D33-43D7-94B3-844ABAAC0ABA}" srcId="{2BEB988C-8B31-4CD3-B737-3F3C6D347E8F}" destId="{822A893E-AFD8-44E5-A0DE-52431820429C}" srcOrd="0" destOrd="0" parTransId="{6032072A-7C75-44CB-AE59-0BAC1DF60542}" sibTransId="{5C2C0B6E-E79C-4114-B342-53AAFE42B15B}"/>
    <dgm:cxn modelId="{BECB1F90-528F-4383-8EA7-F402D393D5EE}" srcId="{DC651782-1BEA-4D35-A6F2-35719F985886}" destId="{30197BB5-F365-4F1A-A703-655A5A095056}" srcOrd="2" destOrd="0" parTransId="{1723CD0A-907E-4274-ABCF-162235D68C95}" sibTransId="{32275FEA-71F4-48BD-9C0C-C3D12080A7AE}"/>
    <dgm:cxn modelId="{66DE75BD-C4F7-480F-9367-722BE419E7ED}" type="presOf" srcId="{D0EE9C9B-BBAE-4A4F-B788-372BF6298A58}" destId="{797265D1-B0FB-4196-B11F-0DEFAB69F6FA}" srcOrd="0" destOrd="0" presId="urn:microsoft.com/office/officeart/2008/layout/VerticalAccentList"/>
    <dgm:cxn modelId="{1834C2CF-C266-4870-A375-5594FB4F8572}" type="presOf" srcId="{D3E49C5E-DE77-4968-BD70-78CD78D6CF03}" destId="{A6347115-5C6A-46B9-8F03-23C87153FD72}" srcOrd="0" destOrd="0" presId="urn:microsoft.com/office/officeart/2008/layout/VerticalAccentList"/>
    <dgm:cxn modelId="{3E0E76D3-BEA4-47BE-8A26-B034B9DD754E}" type="presOf" srcId="{822A893E-AFD8-44E5-A0DE-52431820429C}" destId="{C8354488-E0A7-469E-9FBD-EA19BBEEE70D}" srcOrd="0" destOrd="0" presId="urn:microsoft.com/office/officeart/2008/layout/VerticalAccentList"/>
    <dgm:cxn modelId="{91A169DE-400B-4DEE-9F68-8E208048E952}" srcId="{D0EE9C9B-BBAE-4A4F-B788-372BF6298A58}" destId="{41330711-AA64-4635-ABDF-A03382AC4D3A}" srcOrd="0" destOrd="0" parTransId="{49B08458-D496-4B8D-8E4C-22ECE8983BC2}" sibTransId="{0ADA311D-981D-40BB-9255-360502BBB273}"/>
    <dgm:cxn modelId="{6D9BF1F3-7DD9-4C69-9E40-D985F102934E}" type="presOf" srcId="{41330711-AA64-4635-ABDF-A03382AC4D3A}" destId="{D87164C8-BFBD-4C8A-9CBD-DA3629BCD664}" srcOrd="0" destOrd="0" presId="urn:microsoft.com/office/officeart/2008/layout/VerticalAccentList"/>
    <dgm:cxn modelId="{71289EFC-EE83-47B6-A905-2F67939B64E3}" type="presOf" srcId="{30197BB5-F365-4F1A-A703-655A5A095056}" destId="{5185568A-B35F-4910-B5C3-5291AC445B64}" srcOrd="0" destOrd="0" presId="urn:microsoft.com/office/officeart/2008/layout/VerticalAccentList"/>
    <dgm:cxn modelId="{A6495784-95D6-4521-A960-F1EC2B0D596D}" type="presParOf" srcId="{67496821-43BC-4DD4-BA2A-DEC5BE48DBE5}" destId="{1417A9A6-250F-4F9B-A94F-0C957DC52082}" srcOrd="0" destOrd="0" presId="urn:microsoft.com/office/officeart/2008/layout/VerticalAccentList"/>
    <dgm:cxn modelId="{F4F25247-3A1E-44CC-BF99-D06833E16991}" type="presParOf" srcId="{1417A9A6-250F-4F9B-A94F-0C957DC52082}" destId="{797265D1-B0FB-4196-B11F-0DEFAB69F6FA}" srcOrd="0" destOrd="0" presId="urn:microsoft.com/office/officeart/2008/layout/VerticalAccentList"/>
    <dgm:cxn modelId="{7C88F801-97F8-4619-944C-71BE5E1A033A}" type="presParOf" srcId="{67496821-43BC-4DD4-BA2A-DEC5BE48DBE5}" destId="{01F123DC-BC18-4D4F-8CE2-03D86342715A}" srcOrd="1" destOrd="0" presId="urn:microsoft.com/office/officeart/2008/layout/VerticalAccentList"/>
    <dgm:cxn modelId="{32ABB31B-A4A4-4CEC-99EA-189145EC709E}" type="presParOf" srcId="{01F123DC-BC18-4D4F-8CE2-03D86342715A}" destId="{2F01562F-BB98-4FF2-8098-40E8F0CA9A0F}" srcOrd="0" destOrd="0" presId="urn:microsoft.com/office/officeart/2008/layout/VerticalAccentList"/>
    <dgm:cxn modelId="{67511036-64B9-426E-90CF-0DC7A411C56C}" type="presParOf" srcId="{01F123DC-BC18-4D4F-8CE2-03D86342715A}" destId="{BA7E2CF9-0FCA-4585-8B53-56758A80F259}" srcOrd="1" destOrd="0" presId="urn:microsoft.com/office/officeart/2008/layout/VerticalAccentList"/>
    <dgm:cxn modelId="{8B21CCB8-6152-42EA-8360-57BD0C4862E9}" type="presParOf" srcId="{01F123DC-BC18-4D4F-8CE2-03D86342715A}" destId="{2513AC13-72FF-478A-90E3-12D8AF695449}" srcOrd="2" destOrd="0" presId="urn:microsoft.com/office/officeart/2008/layout/VerticalAccentList"/>
    <dgm:cxn modelId="{8998855D-C2A9-4F96-B1C6-6285E49F890C}" type="presParOf" srcId="{01F123DC-BC18-4D4F-8CE2-03D86342715A}" destId="{247D2D94-6171-4822-A109-87FA4EBBB830}" srcOrd="3" destOrd="0" presId="urn:microsoft.com/office/officeart/2008/layout/VerticalAccentList"/>
    <dgm:cxn modelId="{D55BF20A-A45D-40C7-AD66-334776D62178}" type="presParOf" srcId="{01F123DC-BC18-4D4F-8CE2-03D86342715A}" destId="{68EFB454-1CEC-41E5-ABFF-BC57F1C9945A}" srcOrd="4" destOrd="0" presId="urn:microsoft.com/office/officeart/2008/layout/VerticalAccentList"/>
    <dgm:cxn modelId="{30629621-1BAB-4066-AF2F-3D761E189F82}" type="presParOf" srcId="{01F123DC-BC18-4D4F-8CE2-03D86342715A}" destId="{1DAA25C8-DDA8-41A9-B690-AE716DD494C9}" srcOrd="5" destOrd="0" presId="urn:microsoft.com/office/officeart/2008/layout/VerticalAccentList"/>
    <dgm:cxn modelId="{9B1A1073-26C3-49B7-BCF0-DAD59994C3AC}" type="presParOf" srcId="{01F123DC-BC18-4D4F-8CE2-03D86342715A}" destId="{0716D3D2-C63A-4E4B-BD70-73ADA7528CE2}" srcOrd="6" destOrd="0" presId="urn:microsoft.com/office/officeart/2008/layout/VerticalAccentList"/>
    <dgm:cxn modelId="{39B3DBD2-D56F-4ED7-B4BF-043C23FE1B20}" type="presParOf" srcId="{01F123DC-BC18-4D4F-8CE2-03D86342715A}" destId="{D87164C8-BFBD-4C8A-9CBD-DA3629BCD664}" srcOrd="7" destOrd="0" presId="urn:microsoft.com/office/officeart/2008/layout/VerticalAccentList"/>
    <dgm:cxn modelId="{0C830E7D-592C-443F-9096-90D2B4291D7C}" type="presParOf" srcId="{67496821-43BC-4DD4-BA2A-DEC5BE48DBE5}" destId="{72624CEB-09E0-4BF4-9CAB-875ECBD2596F}" srcOrd="2" destOrd="0" presId="urn:microsoft.com/office/officeart/2008/layout/VerticalAccentList"/>
    <dgm:cxn modelId="{0C831062-7BBE-475F-BDEB-5209F4778304}" type="presParOf" srcId="{67496821-43BC-4DD4-BA2A-DEC5BE48DBE5}" destId="{134A9C0A-AE46-4D14-9DA4-CBD26B8DADA2}" srcOrd="3" destOrd="0" presId="urn:microsoft.com/office/officeart/2008/layout/VerticalAccentList"/>
    <dgm:cxn modelId="{D1DE64D6-2352-47AD-BF55-3C4187078F0F}" type="presParOf" srcId="{134A9C0A-AE46-4D14-9DA4-CBD26B8DADA2}" destId="{239665E5-6ED6-44E3-8B68-7ECCF2AAFFA9}" srcOrd="0" destOrd="0" presId="urn:microsoft.com/office/officeart/2008/layout/VerticalAccentList"/>
    <dgm:cxn modelId="{3A0B10E8-C310-442A-BB83-B61740071565}" type="presParOf" srcId="{67496821-43BC-4DD4-BA2A-DEC5BE48DBE5}" destId="{CF13FC39-F70F-4674-AD59-12A3E39F9181}" srcOrd="4" destOrd="0" presId="urn:microsoft.com/office/officeart/2008/layout/VerticalAccentList"/>
    <dgm:cxn modelId="{E87E3740-726C-4A5E-B2AC-A2C9B3060467}" type="presParOf" srcId="{CF13FC39-F70F-4674-AD59-12A3E39F9181}" destId="{DFF7C2D5-1DF3-4A05-8619-80DD45E60A47}" srcOrd="0" destOrd="0" presId="urn:microsoft.com/office/officeart/2008/layout/VerticalAccentList"/>
    <dgm:cxn modelId="{19C57C31-0081-4108-A36D-A20B107ECD5C}" type="presParOf" srcId="{CF13FC39-F70F-4674-AD59-12A3E39F9181}" destId="{DAE1EA94-19E9-4159-B9C0-1F7E7ACD27C7}" srcOrd="1" destOrd="0" presId="urn:microsoft.com/office/officeart/2008/layout/VerticalAccentList"/>
    <dgm:cxn modelId="{F118CA8F-AC42-42DF-9ADE-18921D41BADE}" type="presParOf" srcId="{CF13FC39-F70F-4674-AD59-12A3E39F9181}" destId="{65F5DC36-1921-4C2D-AF67-59EF60E8AC89}" srcOrd="2" destOrd="0" presId="urn:microsoft.com/office/officeart/2008/layout/VerticalAccentList"/>
    <dgm:cxn modelId="{A9C3F23C-CD07-4ABC-A40D-D11CB3A48A35}" type="presParOf" srcId="{CF13FC39-F70F-4674-AD59-12A3E39F9181}" destId="{41BDAEEA-9E17-4CA1-A9FC-3F35068BF5CE}" srcOrd="3" destOrd="0" presId="urn:microsoft.com/office/officeart/2008/layout/VerticalAccentList"/>
    <dgm:cxn modelId="{A17364BD-57C9-4753-920B-D6CFF3D5A725}" type="presParOf" srcId="{CF13FC39-F70F-4674-AD59-12A3E39F9181}" destId="{63DFE98F-4822-460C-9FCC-AB24D8298204}" srcOrd="4" destOrd="0" presId="urn:microsoft.com/office/officeart/2008/layout/VerticalAccentList"/>
    <dgm:cxn modelId="{9FAB7445-400C-47C6-BD24-16F22D2F4B52}" type="presParOf" srcId="{CF13FC39-F70F-4674-AD59-12A3E39F9181}" destId="{E0FD91CD-491E-40FD-9274-5FE19A1424CC}" srcOrd="5" destOrd="0" presId="urn:microsoft.com/office/officeart/2008/layout/VerticalAccentList"/>
    <dgm:cxn modelId="{C3DB9F24-6A3C-49C5-8588-A146656CC22F}" type="presParOf" srcId="{CF13FC39-F70F-4674-AD59-12A3E39F9181}" destId="{75B0BF33-FDC4-4724-B466-3CEA6CB5F28B}" srcOrd="6" destOrd="0" presId="urn:microsoft.com/office/officeart/2008/layout/VerticalAccentList"/>
    <dgm:cxn modelId="{924AF2F5-209B-4668-83A2-F31AED3A80B0}" type="presParOf" srcId="{CF13FC39-F70F-4674-AD59-12A3E39F9181}" destId="{C8354488-E0A7-469E-9FBD-EA19BBEEE70D}" srcOrd="7" destOrd="0" presId="urn:microsoft.com/office/officeart/2008/layout/VerticalAccentList"/>
    <dgm:cxn modelId="{EC5E6B95-B96F-40B9-A870-B0B37D9A940D}" type="presParOf" srcId="{67496821-43BC-4DD4-BA2A-DEC5BE48DBE5}" destId="{E7381206-A6A8-455C-BF2D-1AF7D73A9846}" srcOrd="5" destOrd="0" presId="urn:microsoft.com/office/officeart/2008/layout/VerticalAccentList"/>
    <dgm:cxn modelId="{F9EFABAA-5E68-432A-A179-218169DA76FE}" type="presParOf" srcId="{67496821-43BC-4DD4-BA2A-DEC5BE48DBE5}" destId="{877AECA0-D427-4C7C-BF96-38DDE4552C49}" srcOrd="6" destOrd="0" presId="urn:microsoft.com/office/officeart/2008/layout/VerticalAccentList"/>
    <dgm:cxn modelId="{2515ECCC-D488-4C9B-84C5-DF99FE749847}" type="presParOf" srcId="{877AECA0-D427-4C7C-BF96-38DDE4552C49}" destId="{5185568A-B35F-4910-B5C3-5291AC445B64}" srcOrd="0" destOrd="0" presId="urn:microsoft.com/office/officeart/2008/layout/VerticalAccentList"/>
    <dgm:cxn modelId="{6804F020-7CE9-4B6C-8321-F9F5071DA78A}" type="presParOf" srcId="{67496821-43BC-4DD4-BA2A-DEC5BE48DBE5}" destId="{BF33F830-EABD-43E6-9388-5096F9141098}" srcOrd="7" destOrd="0" presId="urn:microsoft.com/office/officeart/2008/layout/VerticalAccentList"/>
    <dgm:cxn modelId="{D81FF2D9-EC30-405E-9DBF-EED4F56BD8F3}" type="presParOf" srcId="{BF33F830-EABD-43E6-9388-5096F9141098}" destId="{BE7CD3BD-DB68-4AD6-8A48-2BC065677A71}" srcOrd="0" destOrd="0" presId="urn:microsoft.com/office/officeart/2008/layout/VerticalAccentList"/>
    <dgm:cxn modelId="{C32C3083-6CA0-4F7F-9EE2-505577A7208F}" type="presParOf" srcId="{BF33F830-EABD-43E6-9388-5096F9141098}" destId="{5DC69642-A3EE-4D67-BBC2-9A6CA6E95B4D}" srcOrd="1" destOrd="0" presId="urn:microsoft.com/office/officeart/2008/layout/VerticalAccentList"/>
    <dgm:cxn modelId="{AC98C8D3-BE62-4C94-93BF-6D70BE7CC605}" type="presParOf" srcId="{BF33F830-EABD-43E6-9388-5096F9141098}" destId="{ACC96BE9-D0DB-4266-A94C-B5F1D3549A59}" srcOrd="2" destOrd="0" presId="urn:microsoft.com/office/officeart/2008/layout/VerticalAccentList"/>
    <dgm:cxn modelId="{E97C24BE-3AB8-417B-8D4E-85546933B844}" type="presParOf" srcId="{BF33F830-EABD-43E6-9388-5096F9141098}" destId="{BA4627FC-CCF0-4632-8AA3-E6288F41E076}" srcOrd="3" destOrd="0" presId="urn:microsoft.com/office/officeart/2008/layout/VerticalAccentList"/>
    <dgm:cxn modelId="{CABE0E4B-FBB1-46F7-B770-A7A38531367A}" type="presParOf" srcId="{BF33F830-EABD-43E6-9388-5096F9141098}" destId="{6B127A64-02C6-4984-8BEA-0B9F8D6805BA}" srcOrd="4" destOrd="0" presId="urn:microsoft.com/office/officeart/2008/layout/VerticalAccentList"/>
    <dgm:cxn modelId="{11FF153D-3D70-41D4-A797-69F4C29CE5CA}" type="presParOf" srcId="{BF33F830-EABD-43E6-9388-5096F9141098}" destId="{44869E0C-7CAF-4602-99E6-5A2DC25E58CC}" srcOrd="5" destOrd="0" presId="urn:microsoft.com/office/officeart/2008/layout/VerticalAccentList"/>
    <dgm:cxn modelId="{20DF4E44-C312-455C-977F-9417FC14A7EF}" type="presParOf" srcId="{BF33F830-EABD-43E6-9388-5096F9141098}" destId="{88F10D08-AB78-42B9-9BF6-10ADFB365808}" srcOrd="6" destOrd="0" presId="urn:microsoft.com/office/officeart/2008/layout/VerticalAccentList"/>
    <dgm:cxn modelId="{07A05910-D753-4094-A084-2B77BAD28C1C}" type="presParOf" srcId="{BF33F830-EABD-43E6-9388-5096F9141098}" destId="{A6347115-5C6A-46B9-8F03-23C87153FD7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EF5A26-5808-4DE8-8D83-29D48EBB25F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0FAE351-D475-42F1-BD0C-7BABB54411F3}">
      <dgm:prSet phldrT="[Texte]"/>
      <dgm:spPr/>
      <dgm:t>
        <a:bodyPr/>
        <a:lstStyle/>
        <a:p>
          <a:r>
            <a:rPr lang="fr-BE" dirty="0"/>
            <a:t>Résultats</a:t>
          </a:r>
        </a:p>
      </dgm:t>
    </dgm:pt>
    <dgm:pt modelId="{BE2AF695-6D88-472C-BC9A-856716717F59}" type="parTrans" cxnId="{F50961AC-0A5E-474E-8EDB-03A51D0EDC1B}">
      <dgm:prSet/>
      <dgm:spPr/>
      <dgm:t>
        <a:bodyPr/>
        <a:lstStyle/>
        <a:p>
          <a:endParaRPr lang="fr-BE"/>
        </a:p>
      </dgm:t>
    </dgm:pt>
    <dgm:pt modelId="{0A0951AD-8B55-4648-97BC-33A7FE4A4111}" type="sibTrans" cxnId="{F50961AC-0A5E-474E-8EDB-03A51D0EDC1B}">
      <dgm:prSet/>
      <dgm:spPr/>
      <dgm:t>
        <a:bodyPr/>
        <a:lstStyle/>
        <a:p>
          <a:endParaRPr lang="fr-BE"/>
        </a:p>
      </dgm:t>
    </dgm:pt>
    <dgm:pt modelId="{558B7587-C6CF-4152-BFEF-27D9545955E8}">
      <dgm:prSet phldrT="[Texte]"/>
      <dgm:spPr/>
      <dgm:t>
        <a:bodyPr/>
        <a:lstStyle/>
        <a:p>
          <a:r>
            <a:rPr lang="fr-BE" dirty="0"/>
            <a:t>Ce qu’il faut retenir!</a:t>
          </a:r>
        </a:p>
        <a:p>
          <a:br>
            <a:rPr lang="fr-BE" dirty="0"/>
          </a:br>
          <a:r>
            <a:rPr lang="fr-BE" dirty="0"/>
            <a:t>Améliorer ensemble demain !</a:t>
          </a:r>
        </a:p>
      </dgm:t>
    </dgm:pt>
    <dgm:pt modelId="{86FF7B55-CEA9-4F82-9D99-EE22E271C7D3}" type="parTrans" cxnId="{40E316E0-CC67-4BE1-A755-0C7373EFAF72}">
      <dgm:prSet/>
      <dgm:spPr/>
      <dgm:t>
        <a:bodyPr/>
        <a:lstStyle/>
        <a:p>
          <a:endParaRPr lang="fr-BE"/>
        </a:p>
      </dgm:t>
    </dgm:pt>
    <dgm:pt modelId="{D3CF5A67-A5B3-48B2-818D-EA53CAC70FEB}" type="sibTrans" cxnId="{40E316E0-CC67-4BE1-A755-0C7373EFAF72}">
      <dgm:prSet/>
      <dgm:spPr/>
      <dgm:t>
        <a:bodyPr/>
        <a:lstStyle/>
        <a:p>
          <a:endParaRPr lang="fr-BE"/>
        </a:p>
      </dgm:t>
    </dgm:pt>
    <dgm:pt modelId="{CEE680B5-4AB2-4E14-A123-F998675CF2D5}">
      <dgm:prSet/>
      <dgm:spPr/>
      <dgm:t>
        <a:bodyPr/>
        <a:lstStyle/>
        <a:p>
          <a:r>
            <a:rPr lang="fr-BE" dirty="0"/>
            <a:t>Etapes</a:t>
          </a:r>
        </a:p>
        <a:p>
          <a:r>
            <a:rPr lang="fr-BE" dirty="0"/>
            <a:t>Méthodologie</a:t>
          </a:r>
        </a:p>
      </dgm:t>
    </dgm:pt>
    <dgm:pt modelId="{47A3F0FE-2B89-4BC2-AB1C-A67239DB8A9D}" type="parTrans" cxnId="{F06BDD28-B951-41D2-8E83-352BD89BDF20}">
      <dgm:prSet/>
      <dgm:spPr/>
      <dgm:t>
        <a:bodyPr/>
        <a:lstStyle/>
        <a:p>
          <a:endParaRPr lang="fr-BE"/>
        </a:p>
      </dgm:t>
    </dgm:pt>
    <dgm:pt modelId="{C53F8C7C-A57A-4012-851E-A5E9094680AE}" type="sibTrans" cxnId="{F06BDD28-B951-41D2-8E83-352BD89BDF20}">
      <dgm:prSet/>
      <dgm:spPr/>
      <dgm:t>
        <a:bodyPr/>
        <a:lstStyle/>
        <a:p>
          <a:endParaRPr lang="fr-BE"/>
        </a:p>
      </dgm:t>
    </dgm:pt>
    <dgm:pt modelId="{2EE437E1-DF41-4643-8F6E-82FF70A43809}">
      <dgm:prSet phldrT="[Texte]"/>
      <dgm:spPr/>
      <dgm:t>
        <a:bodyPr/>
        <a:lstStyle/>
        <a:p>
          <a:r>
            <a:rPr lang="fr-BE" dirty="0"/>
            <a:t>Objectifs spécifiques de la présentation</a:t>
          </a:r>
        </a:p>
      </dgm:t>
    </dgm:pt>
    <dgm:pt modelId="{2AE29442-20B8-4826-A633-2C8295300401}" type="parTrans" cxnId="{235141B0-3765-4F4A-95C0-BBC0374156E8}">
      <dgm:prSet/>
      <dgm:spPr/>
      <dgm:t>
        <a:bodyPr/>
        <a:lstStyle/>
        <a:p>
          <a:endParaRPr lang="fr-BE"/>
        </a:p>
      </dgm:t>
    </dgm:pt>
    <dgm:pt modelId="{AB395BD6-9A2E-444B-8152-34B4B1DBB75F}" type="sibTrans" cxnId="{235141B0-3765-4F4A-95C0-BBC0374156E8}">
      <dgm:prSet/>
      <dgm:spPr/>
      <dgm:t>
        <a:bodyPr/>
        <a:lstStyle/>
        <a:p>
          <a:endParaRPr lang="fr-BE"/>
        </a:p>
      </dgm:t>
    </dgm:pt>
    <dgm:pt modelId="{7F66EBBA-7208-492D-BB21-E7D19346CEF5}" type="pres">
      <dgm:prSet presAssocID="{CAEF5A26-5808-4DE8-8D83-29D48EBB25FC}" presName="Name0" presStyleCnt="0">
        <dgm:presLayoutVars>
          <dgm:dir/>
          <dgm:resizeHandles val="exact"/>
        </dgm:presLayoutVars>
      </dgm:prSet>
      <dgm:spPr/>
    </dgm:pt>
    <dgm:pt modelId="{D383879D-AA29-475D-A828-32D2A524EE74}" type="pres">
      <dgm:prSet presAssocID="{2EE437E1-DF41-4643-8F6E-82FF70A43809}" presName="node" presStyleLbl="node1" presStyleIdx="0" presStyleCnt="4">
        <dgm:presLayoutVars>
          <dgm:bulletEnabled val="1"/>
        </dgm:presLayoutVars>
      </dgm:prSet>
      <dgm:spPr/>
    </dgm:pt>
    <dgm:pt modelId="{76F49AD3-FBDF-41EA-91CB-05747DADA598}" type="pres">
      <dgm:prSet presAssocID="{AB395BD6-9A2E-444B-8152-34B4B1DBB75F}" presName="sibTrans" presStyleLbl="sibTrans2D1" presStyleIdx="0" presStyleCnt="3"/>
      <dgm:spPr/>
    </dgm:pt>
    <dgm:pt modelId="{E992B258-9A5E-47B6-A09C-063DF5567B06}" type="pres">
      <dgm:prSet presAssocID="{AB395BD6-9A2E-444B-8152-34B4B1DBB75F}" presName="connectorText" presStyleLbl="sibTrans2D1" presStyleIdx="0" presStyleCnt="3"/>
      <dgm:spPr/>
    </dgm:pt>
    <dgm:pt modelId="{139EF116-0DA9-4BB3-87CD-13D7B45ADCAD}" type="pres">
      <dgm:prSet presAssocID="{CEE680B5-4AB2-4E14-A123-F998675CF2D5}" presName="node" presStyleLbl="node1" presStyleIdx="1" presStyleCnt="4">
        <dgm:presLayoutVars>
          <dgm:bulletEnabled val="1"/>
        </dgm:presLayoutVars>
      </dgm:prSet>
      <dgm:spPr/>
    </dgm:pt>
    <dgm:pt modelId="{F6BC6950-EAD4-4834-AF34-02146F3DC98A}" type="pres">
      <dgm:prSet presAssocID="{C53F8C7C-A57A-4012-851E-A5E9094680AE}" presName="sibTrans" presStyleLbl="sibTrans2D1" presStyleIdx="1" presStyleCnt="3"/>
      <dgm:spPr/>
    </dgm:pt>
    <dgm:pt modelId="{B4AD220A-429E-4C1A-A4E1-6650738A507F}" type="pres">
      <dgm:prSet presAssocID="{C53F8C7C-A57A-4012-851E-A5E9094680AE}" presName="connectorText" presStyleLbl="sibTrans2D1" presStyleIdx="1" presStyleCnt="3"/>
      <dgm:spPr/>
    </dgm:pt>
    <dgm:pt modelId="{46F103A1-BFA5-4136-868A-BE4FB279922C}" type="pres">
      <dgm:prSet presAssocID="{80FAE351-D475-42F1-BD0C-7BABB54411F3}" presName="node" presStyleLbl="node1" presStyleIdx="2" presStyleCnt="4">
        <dgm:presLayoutVars>
          <dgm:bulletEnabled val="1"/>
        </dgm:presLayoutVars>
      </dgm:prSet>
      <dgm:spPr/>
    </dgm:pt>
    <dgm:pt modelId="{D706A31D-E5B6-43DE-953D-545D8235BBB0}" type="pres">
      <dgm:prSet presAssocID="{0A0951AD-8B55-4648-97BC-33A7FE4A4111}" presName="sibTrans" presStyleLbl="sibTrans2D1" presStyleIdx="2" presStyleCnt="3"/>
      <dgm:spPr/>
    </dgm:pt>
    <dgm:pt modelId="{1E2A2FE0-0401-4D4B-97DB-A1191538B2DD}" type="pres">
      <dgm:prSet presAssocID="{0A0951AD-8B55-4648-97BC-33A7FE4A4111}" presName="connectorText" presStyleLbl="sibTrans2D1" presStyleIdx="2" presStyleCnt="3"/>
      <dgm:spPr/>
    </dgm:pt>
    <dgm:pt modelId="{E627E4AA-49B3-46EC-AE1F-3534D9C9F31F}" type="pres">
      <dgm:prSet presAssocID="{558B7587-C6CF-4152-BFEF-27D9545955E8}" presName="node" presStyleLbl="node1" presStyleIdx="3" presStyleCnt="4" custScaleY="243191">
        <dgm:presLayoutVars>
          <dgm:bulletEnabled val="1"/>
        </dgm:presLayoutVars>
      </dgm:prSet>
      <dgm:spPr/>
    </dgm:pt>
  </dgm:ptLst>
  <dgm:cxnLst>
    <dgm:cxn modelId="{F4971A0D-48CC-4539-B4AD-2E6436DB0159}" type="presOf" srcId="{CEE680B5-4AB2-4E14-A123-F998675CF2D5}" destId="{139EF116-0DA9-4BB3-87CD-13D7B45ADCAD}" srcOrd="0" destOrd="0" presId="urn:microsoft.com/office/officeart/2005/8/layout/process1"/>
    <dgm:cxn modelId="{0A3E0713-ABFC-480B-93B6-D9EDEB7FE956}" type="presOf" srcId="{AB395BD6-9A2E-444B-8152-34B4B1DBB75F}" destId="{E992B258-9A5E-47B6-A09C-063DF5567B06}" srcOrd="1" destOrd="0" presId="urn:microsoft.com/office/officeart/2005/8/layout/process1"/>
    <dgm:cxn modelId="{2FE2BE1A-28C4-4577-AC16-024A70CB52CF}" type="presOf" srcId="{0A0951AD-8B55-4648-97BC-33A7FE4A4111}" destId="{1E2A2FE0-0401-4D4B-97DB-A1191538B2DD}" srcOrd="1" destOrd="0" presId="urn:microsoft.com/office/officeart/2005/8/layout/process1"/>
    <dgm:cxn modelId="{67FB1B1C-1254-4AD0-ADBC-D28F1879A95A}" type="presOf" srcId="{C53F8C7C-A57A-4012-851E-A5E9094680AE}" destId="{F6BC6950-EAD4-4834-AF34-02146F3DC98A}" srcOrd="0" destOrd="0" presId="urn:microsoft.com/office/officeart/2005/8/layout/process1"/>
    <dgm:cxn modelId="{F06BDD28-B951-41D2-8E83-352BD89BDF20}" srcId="{CAEF5A26-5808-4DE8-8D83-29D48EBB25FC}" destId="{CEE680B5-4AB2-4E14-A123-F998675CF2D5}" srcOrd="1" destOrd="0" parTransId="{47A3F0FE-2B89-4BC2-AB1C-A67239DB8A9D}" sibTransId="{C53F8C7C-A57A-4012-851E-A5E9094680AE}"/>
    <dgm:cxn modelId="{AFD4C739-5569-4467-831E-C92CD4BEAF72}" type="presOf" srcId="{558B7587-C6CF-4152-BFEF-27D9545955E8}" destId="{E627E4AA-49B3-46EC-AE1F-3534D9C9F31F}" srcOrd="0" destOrd="0" presId="urn:microsoft.com/office/officeart/2005/8/layout/process1"/>
    <dgm:cxn modelId="{EEF04066-0C93-4219-9600-E5A11CC1285D}" type="presOf" srcId="{2EE437E1-DF41-4643-8F6E-82FF70A43809}" destId="{D383879D-AA29-475D-A828-32D2A524EE74}" srcOrd="0" destOrd="0" presId="urn:microsoft.com/office/officeart/2005/8/layout/process1"/>
    <dgm:cxn modelId="{B993F858-8CE3-439C-AA40-B4C325B367DE}" type="presOf" srcId="{80FAE351-D475-42F1-BD0C-7BABB54411F3}" destId="{46F103A1-BFA5-4136-868A-BE4FB279922C}" srcOrd="0" destOrd="0" presId="urn:microsoft.com/office/officeart/2005/8/layout/process1"/>
    <dgm:cxn modelId="{7BB574A6-3018-4E5D-B1F8-B0A9A66957F8}" type="presOf" srcId="{C53F8C7C-A57A-4012-851E-A5E9094680AE}" destId="{B4AD220A-429E-4C1A-A4E1-6650738A507F}" srcOrd="1" destOrd="0" presId="urn:microsoft.com/office/officeart/2005/8/layout/process1"/>
    <dgm:cxn modelId="{F50961AC-0A5E-474E-8EDB-03A51D0EDC1B}" srcId="{CAEF5A26-5808-4DE8-8D83-29D48EBB25FC}" destId="{80FAE351-D475-42F1-BD0C-7BABB54411F3}" srcOrd="2" destOrd="0" parTransId="{BE2AF695-6D88-472C-BC9A-856716717F59}" sibTransId="{0A0951AD-8B55-4648-97BC-33A7FE4A4111}"/>
    <dgm:cxn modelId="{235141B0-3765-4F4A-95C0-BBC0374156E8}" srcId="{CAEF5A26-5808-4DE8-8D83-29D48EBB25FC}" destId="{2EE437E1-DF41-4643-8F6E-82FF70A43809}" srcOrd="0" destOrd="0" parTransId="{2AE29442-20B8-4826-A633-2C8295300401}" sibTransId="{AB395BD6-9A2E-444B-8152-34B4B1DBB75F}"/>
    <dgm:cxn modelId="{F8A6DEB8-A724-4E22-B2A6-061AA45535CE}" type="presOf" srcId="{CAEF5A26-5808-4DE8-8D83-29D48EBB25FC}" destId="{7F66EBBA-7208-492D-BB21-E7D19346CEF5}" srcOrd="0" destOrd="0" presId="urn:microsoft.com/office/officeart/2005/8/layout/process1"/>
    <dgm:cxn modelId="{40E316E0-CC67-4BE1-A755-0C7373EFAF72}" srcId="{CAEF5A26-5808-4DE8-8D83-29D48EBB25FC}" destId="{558B7587-C6CF-4152-BFEF-27D9545955E8}" srcOrd="3" destOrd="0" parTransId="{86FF7B55-CEA9-4F82-9D99-EE22E271C7D3}" sibTransId="{D3CF5A67-A5B3-48B2-818D-EA53CAC70FEB}"/>
    <dgm:cxn modelId="{BC0055ED-15E3-4ECB-9030-E2A612B60D2C}" type="presOf" srcId="{0A0951AD-8B55-4648-97BC-33A7FE4A4111}" destId="{D706A31D-E5B6-43DE-953D-545D8235BBB0}" srcOrd="0" destOrd="0" presId="urn:microsoft.com/office/officeart/2005/8/layout/process1"/>
    <dgm:cxn modelId="{D9908EFD-42F6-4732-83FC-DB453970E7D8}" type="presOf" srcId="{AB395BD6-9A2E-444B-8152-34B4B1DBB75F}" destId="{76F49AD3-FBDF-41EA-91CB-05747DADA598}" srcOrd="0" destOrd="0" presId="urn:microsoft.com/office/officeart/2005/8/layout/process1"/>
    <dgm:cxn modelId="{9235731D-DB19-4103-A370-7E01C5B03894}" type="presParOf" srcId="{7F66EBBA-7208-492D-BB21-E7D19346CEF5}" destId="{D383879D-AA29-475D-A828-32D2A524EE74}" srcOrd="0" destOrd="0" presId="urn:microsoft.com/office/officeart/2005/8/layout/process1"/>
    <dgm:cxn modelId="{C5CDC8F3-19DE-433C-B876-9F7D96F54E52}" type="presParOf" srcId="{7F66EBBA-7208-492D-BB21-E7D19346CEF5}" destId="{76F49AD3-FBDF-41EA-91CB-05747DADA598}" srcOrd="1" destOrd="0" presId="urn:microsoft.com/office/officeart/2005/8/layout/process1"/>
    <dgm:cxn modelId="{BC9FAAC6-CC19-43EA-BDE6-F76077354276}" type="presParOf" srcId="{76F49AD3-FBDF-41EA-91CB-05747DADA598}" destId="{E992B258-9A5E-47B6-A09C-063DF5567B06}" srcOrd="0" destOrd="0" presId="urn:microsoft.com/office/officeart/2005/8/layout/process1"/>
    <dgm:cxn modelId="{17142F2D-4BD2-4043-A62E-D7B9D6877CF3}" type="presParOf" srcId="{7F66EBBA-7208-492D-BB21-E7D19346CEF5}" destId="{139EF116-0DA9-4BB3-87CD-13D7B45ADCAD}" srcOrd="2" destOrd="0" presId="urn:microsoft.com/office/officeart/2005/8/layout/process1"/>
    <dgm:cxn modelId="{E149CB7A-46F1-4D24-92D2-422486681A13}" type="presParOf" srcId="{7F66EBBA-7208-492D-BB21-E7D19346CEF5}" destId="{F6BC6950-EAD4-4834-AF34-02146F3DC98A}" srcOrd="3" destOrd="0" presId="urn:microsoft.com/office/officeart/2005/8/layout/process1"/>
    <dgm:cxn modelId="{A6877F74-23BC-4B7A-B65D-40D3F6575911}" type="presParOf" srcId="{F6BC6950-EAD4-4834-AF34-02146F3DC98A}" destId="{B4AD220A-429E-4C1A-A4E1-6650738A507F}" srcOrd="0" destOrd="0" presId="urn:microsoft.com/office/officeart/2005/8/layout/process1"/>
    <dgm:cxn modelId="{4CB80F36-519A-4B08-84CC-A5945AE82543}" type="presParOf" srcId="{7F66EBBA-7208-492D-BB21-E7D19346CEF5}" destId="{46F103A1-BFA5-4136-868A-BE4FB279922C}" srcOrd="4" destOrd="0" presId="urn:microsoft.com/office/officeart/2005/8/layout/process1"/>
    <dgm:cxn modelId="{7C8EE29A-E842-4D4B-A514-54D5E22EFD7F}" type="presParOf" srcId="{7F66EBBA-7208-492D-BB21-E7D19346CEF5}" destId="{D706A31D-E5B6-43DE-953D-545D8235BBB0}" srcOrd="5" destOrd="0" presId="urn:microsoft.com/office/officeart/2005/8/layout/process1"/>
    <dgm:cxn modelId="{F86BD672-8390-4F5D-8ACB-ADA9DEECB96C}" type="presParOf" srcId="{D706A31D-E5B6-43DE-953D-545D8235BBB0}" destId="{1E2A2FE0-0401-4D4B-97DB-A1191538B2DD}" srcOrd="0" destOrd="0" presId="urn:microsoft.com/office/officeart/2005/8/layout/process1"/>
    <dgm:cxn modelId="{AD982980-2B71-4284-A0A5-46FA6F9E1F6A}" type="presParOf" srcId="{7F66EBBA-7208-492D-BB21-E7D19346CEF5}" destId="{E627E4AA-49B3-46EC-AE1F-3534D9C9F31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3E4262-62AB-4954-9E62-63737AAE359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47EC3CA-0C89-4B9F-A67B-F0F579A4FE60}">
      <dgm:prSet phldrT="[Texte]"/>
      <dgm:spPr/>
      <dgm:t>
        <a:bodyPr/>
        <a:lstStyle/>
        <a:p>
          <a:r>
            <a:rPr lang="fr-FR" dirty="0"/>
            <a:t>Extrascolaire </a:t>
          </a:r>
          <a:r>
            <a:rPr lang="fr-FR" dirty="0">
              <a:solidFill>
                <a:schemeClr val="tx2"/>
              </a:solidFill>
            </a:rPr>
            <a:t>(avant/après l’école)</a:t>
          </a:r>
          <a:endParaRPr lang="fr-BE" dirty="0">
            <a:solidFill>
              <a:schemeClr val="tx2"/>
            </a:solidFill>
          </a:endParaRPr>
        </a:p>
      </dgm:t>
    </dgm:pt>
    <dgm:pt modelId="{6A9E7318-88C4-4994-ABCA-34FE72E8B204}" type="parTrans" cxnId="{974767E8-A1CF-443A-820E-82C15D16AA04}">
      <dgm:prSet/>
      <dgm:spPr/>
      <dgm:t>
        <a:bodyPr/>
        <a:lstStyle/>
        <a:p>
          <a:endParaRPr lang="fr-BE"/>
        </a:p>
      </dgm:t>
    </dgm:pt>
    <dgm:pt modelId="{4A19C6DF-41AF-4D1A-9E0C-75455B00E7A7}" type="sibTrans" cxnId="{974767E8-A1CF-443A-820E-82C15D16AA04}">
      <dgm:prSet/>
      <dgm:spPr/>
      <dgm:t>
        <a:bodyPr/>
        <a:lstStyle/>
        <a:p>
          <a:endParaRPr lang="fr-BE"/>
        </a:p>
      </dgm:t>
    </dgm:pt>
    <dgm:pt modelId="{F11FDB99-B29E-44C1-BA81-9C7EA87FB592}">
      <dgm:prSet phldrT="[Texte]"/>
      <dgm:spPr/>
      <dgm:t>
        <a:bodyPr/>
        <a:lstStyle/>
        <a:p>
          <a:r>
            <a:rPr lang="fr-FR" dirty="0"/>
            <a:t>Activités ATL </a:t>
          </a:r>
        </a:p>
        <a:p>
          <a:r>
            <a:rPr lang="fr-FR" dirty="0">
              <a:solidFill>
                <a:schemeClr val="tx2"/>
              </a:solidFill>
            </a:rPr>
            <a:t>(après l’école)</a:t>
          </a:r>
          <a:endParaRPr lang="fr-BE" dirty="0">
            <a:solidFill>
              <a:schemeClr val="tx2"/>
            </a:solidFill>
          </a:endParaRPr>
        </a:p>
      </dgm:t>
    </dgm:pt>
    <dgm:pt modelId="{41586370-BA0E-4E32-9EC1-68CFE2B46A5E}" type="parTrans" cxnId="{15C3123A-A9EC-4B11-956E-897D4E6784B3}">
      <dgm:prSet/>
      <dgm:spPr/>
      <dgm:t>
        <a:bodyPr/>
        <a:lstStyle/>
        <a:p>
          <a:endParaRPr lang="fr-BE"/>
        </a:p>
      </dgm:t>
    </dgm:pt>
    <dgm:pt modelId="{F28E5CF3-1D1E-422E-9966-3ABAF3842C1A}" type="sibTrans" cxnId="{15C3123A-A9EC-4B11-956E-897D4E6784B3}">
      <dgm:prSet/>
      <dgm:spPr/>
      <dgm:t>
        <a:bodyPr/>
        <a:lstStyle/>
        <a:p>
          <a:endParaRPr lang="fr-BE"/>
        </a:p>
      </dgm:t>
    </dgm:pt>
    <dgm:pt modelId="{7EFEE305-768A-45EE-AB63-BF815B29D237}">
      <dgm:prSet phldrT="[Texte]"/>
      <dgm:spPr/>
      <dgm:t>
        <a:bodyPr/>
        <a:lstStyle/>
        <a:p>
          <a:r>
            <a:rPr lang="fr-FR" dirty="0"/>
            <a:t>Stages / </a:t>
          </a:r>
          <a:r>
            <a:rPr lang="fr-FR" dirty="0" err="1"/>
            <a:t>CdV</a:t>
          </a:r>
          <a:endParaRPr lang="fr-FR" dirty="0"/>
        </a:p>
        <a:p>
          <a:r>
            <a:rPr lang="fr-FR" dirty="0">
              <a:solidFill>
                <a:schemeClr val="tx2"/>
              </a:solidFill>
            </a:rPr>
            <a:t>(lors des congés scolaires)</a:t>
          </a:r>
          <a:endParaRPr lang="fr-BE" dirty="0">
            <a:solidFill>
              <a:schemeClr val="tx2"/>
            </a:solidFill>
          </a:endParaRPr>
        </a:p>
      </dgm:t>
    </dgm:pt>
    <dgm:pt modelId="{8584C836-BD43-4928-B571-9B78A662EEF3}" type="parTrans" cxnId="{4CABF780-CA87-418B-90C7-6FAD48413DD6}">
      <dgm:prSet/>
      <dgm:spPr/>
      <dgm:t>
        <a:bodyPr/>
        <a:lstStyle/>
        <a:p>
          <a:endParaRPr lang="fr-BE"/>
        </a:p>
      </dgm:t>
    </dgm:pt>
    <dgm:pt modelId="{2A8D4A80-2FE4-4C08-A0F1-AFB5CCE4B1FD}" type="sibTrans" cxnId="{4CABF780-CA87-418B-90C7-6FAD48413DD6}">
      <dgm:prSet/>
      <dgm:spPr/>
      <dgm:t>
        <a:bodyPr/>
        <a:lstStyle/>
        <a:p>
          <a:endParaRPr lang="fr-BE"/>
        </a:p>
      </dgm:t>
    </dgm:pt>
    <dgm:pt modelId="{7D50A6F9-E54F-4744-A483-C462DBEEC77B}" type="pres">
      <dgm:prSet presAssocID="{513E4262-62AB-4954-9E62-63737AAE3599}" presName="linearFlow" presStyleCnt="0">
        <dgm:presLayoutVars>
          <dgm:dir/>
          <dgm:resizeHandles val="exact"/>
        </dgm:presLayoutVars>
      </dgm:prSet>
      <dgm:spPr/>
    </dgm:pt>
    <dgm:pt modelId="{FD90637F-3193-4BBB-8FE8-95CA4FCF9DA7}" type="pres">
      <dgm:prSet presAssocID="{847EC3CA-0C89-4B9F-A67B-F0F579A4FE60}" presName="composite" presStyleCnt="0"/>
      <dgm:spPr/>
    </dgm:pt>
    <dgm:pt modelId="{3691A030-7297-4F00-A44B-FEDAC8395D66}" type="pres">
      <dgm:prSet presAssocID="{847EC3CA-0C89-4B9F-A67B-F0F579A4FE60}" presName="imgShp" presStyleLbl="fgImgPlace1" presStyleIdx="0" presStyleCnt="3"/>
      <dgm:spPr/>
    </dgm:pt>
    <dgm:pt modelId="{107DC471-A027-49F4-B617-D9B07942E64A}" type="pres">
      <dgm:prSet presAssocID="{847EC3CA-0C89-4B9F-A67B-F0F579A4FE60}" presName="txShp" presStyleLbl="node1" presStyleIdx="0" presStyleCnt="3">
        <dgm:presLayoutVars>
          <dgm:bulletEnabled val="1"/>
        </dgm:presLayoutVars>
      </dgm:prSet>
      <dgm:spPr/>
    </dgm:pt>
    <dgm:pt modelId="{00977F43-ADB6-4F2A-A91D-6AEE44A7EE88}" type="pres">
      <dgm:prSet presAssocID="{4A19C6DF-41AF-4D1A-9E0C-75455B00E7A7}" presName="spacing" presStyleCnt="0"/>
      <dgm:spPr/>
    </dgm:pt>
    <dgm:pt modelId="{36DE92D3-519C-4766-9220-1E025706FC06}" type="pres">
      <dgm:prSet presAssocID="{F11FDB99-B29E-44C1-BA81-9C7EA87FB592}" presName="composite" presStyleCnt="0"/>
      <dgm:spPr/>
    </dgm:pt>
    <dgm:pt modelId="{22FA3B52-6A6F-4023-AC08-D947303C7477}" type="pres">
      <dgm:prSet presAssocID="{F11FDB99-B29E-44C1-BA81-9C7EA87FB592}" presName="imgShp" presStyleLbl="fgImgPlace1" presStyleIdx="1" presStyleCnt="3"/>
      <dgm:spPr/>
    </dgm:pt>
    <dgm:pt modelId="{66E90478-4696-4BEA-B5D5-EAC5468D3A0F}" type="pres">
      <dgm:prSet presAssocID="{F11FDB99-B29E-44C1-BA81-9C7EA87FB592}" presName="txShp" presStyleLbl="node1" presStyleIdx="1" presStyleCnt="3">
        <dgm:presLayoutVars>
          <dgm:bulletEnabled val="1"/>
        </dgm:presLayoutVars>
      </dgm:prSet>
      <dgm:spPr/>
    </dgm:pt>
    <dgm:pt modelId="{A5A14307-749C-4028-A49D-FF30DD0E8457}" type="pres">
      <dgm:prSet presAssocID="{F28E5CF3-1D1E-422E-9966-3ABAF3842C1A}" presName="spacing" presStyleCnt="0"/>
      <dgm:spPr/>
    </dgm:pt>
    <dgm:pt modelId="{1CFA2B7F-1AD3-4C32-BAAA-3988624F1B7C}" type="pres">
      <dgm:prSet presAssocID="{7EFEE305-768A-45EE-AB63-BF815B29D237}" presName="composite" presStyleCnt="0"/>
      <dgm:spPr/>
    </dgm:pt>
    <dgm:pt modelId="{91DCE4EF-12E4-4E37-A148-F399E190425D}" type="pres">
      <dgm:prSet presAssocID="{7EFEE305-768A-45EE-AB63-BF815B29D237}" presName="imgShp" presStyleLbl="fgImgPlace1" presStyleIdx="2" presStyleCnt="3"/>
      <dgm:spPr/>
    </dgm:pt>
    <dgm:pt modelId="{FF3805D8-39F0-495E-9952-1001444D2E28}" type="pres">
      <dgm:prSet presAssocID="{7EFEE305-768A-45EE-AB63-BF815B29D237}" presName="txShp" presStyleLbl="node1" presStyleIdx="2" presStyleCnt="3" custLinFactNeighborX="798" custLinFactNeighborY="-641">
        <dgm:presLayoutVars>
          <dgm:bulletEnabled val="1"/>
        </dgm:presLayoutVars>
      </dgm:prSet>
      <dgm:spPr/>
    </dgm:pt>
  </dgm:ptLst>
  <dgm:cxnLst>
    <dgm:cxn modelId="{15C3123A-A9EC-4B11-956E-897D4E6784B3}" srcId="{513E4262-62AB-4954-9E62-63737AAE3599}" destId="{F11FDB99-B29E-44C1-BA81-9C7EA87FB592}" srcOrd="1" destOrd="0" parTransId="{41586370-BA0E-4E32-9EC1-68CFE2B46A5E}" sibTransId="{F28E5CF3-1D1E-422E-9966-3ABAF3842C1A}"/>
    <dgm:cxn modelId="{8254173F-E4D1-4971-8B21-ED05891476F1}" type="presOf" srcId="{7EFEE305-768A-45EE-AB63-BF815B29D237}" destId="{FF3805D8-39F0-495E-9952-1001444D2E28}" srcOrd="0" destOrd="0" presId="urn:microsoft.com/office/officeart/2005/8/layout/vList3"/>
    <dgm:cxn modelId="{A32CBB65-FABA-4AC0-87E6-B082C7081729}" type="presOf" srcId="{513E4262-62AB-4954-9E62-63737AAE3599}" destId="{7D50A6F9-E54F-4744-A483-C462DBEEC77B}" srcOrd="0" destOrd="0" presId="urn:microsoft.com/office/officeart/2005/8/layout/vList3"/>
    <dgm:cxn modelId="{4CABF780-CA87-418B-90C7-6FAD48413DD6}" srcId="{513E4262-62AB-4954-9E62-63737AAE3599}" destId="{7EFEE305-768A-45EE-AB63-BF815B29D237}" srcOrd="2" destOrd="0" parTransId="{8584C836-BD43-4928-B571-9B78A662EEF3}" sibTransId="{2A8D4A80-2FE4-4C08-A0F1-AFB5CCE4B1FD}"/>
    <dgm:cxn modelId="{8E0D41A8-A020-4C1C-BEA0-6AFB328EFBBD}" type="presOf" srcId="{F11FDB99-B29E-44C1-BA81-9C7EA87FB592}" destId="{66E90478-4696-4BEA-B5D5-EAC5468D3A0F}" srcOrd="0" destOrd="0" presId="urn:microsoft.com/office/officeart/2005/8/layout/vList3"/>
    <dgm:cxn modelId="{314579B1-BE16-47C3-B737-39E7E947E09E}" type="presOf" srcId="{847EC3CA-0C89-4B9F-A67B-F0F579A4FE60}" destId="{107DC471-A027-49F4-B617-D9B07942E64A}" srcOrd="0" destOrd="0" presId="urn:microsoft.com/office/officeart/2005/8/layout/vList3"/>
    <dgm:cxn modelId="{974767E8-A1CF-443A-820E-82C15D16AA04}" srcId="{513E4262-62AB-4954-9E62-63737AAE3599}" destId="{847EC3CA-0C89-4B9F-A67B-F0F579A4FE60}" srcOrd="0" destOrd="0" parTransId="{6A9E7318-88C4-4994-ABCA-34FE72E8B204}" sibTransId="{4A19C6DF-41AF-4D1A-9E0C-75455B00E7A7}"/>
    <dgm:cxn modelId="{26533F95-4C3F-44A4-9079-2FA92759F00A}" type="presParOf" srcId="{7D50A6F9-E54F-4744-A483-C462DBEEC77B}" destId="{FD90637F-3193-4BBB-8FE8-95CA4FCF9DA7}" srcOrd="0" destOrd="0" presId="urn:microsoft.com/office/officeart/2005/8/layout/vList3"/>
    <dgm:cxn modelId="{8FBE3F2F-426D-4FE2-8D03-FCE382BBE4CB}" type="presParOf" srcId="{FD90637F-3193-4BBB-8FE8-95CA4FCF9DA7}" destId="{3691A030-7297-4F00-A44B-FEDAC8395D66}" srcOrd="0" destOrd="0" presId="urn:microsoft.com/office/officeart/2005/8/layout/vList3"/>
    <dgm:cxn modelId="{643997A5-8CEF-4213-A0BB-D64D3EFF8F64}" type="presParOf" srcId="{FD90637F-3193-4BBB-8FE8-95CA4FCF9DA7}" destId="{107DC471-A027-49F4-B617-D9B07942E64A}" srcOrd="1" destOrd="0" presId="urn:microsoft.com/office/officeart/2005/8/layout/vList3"/>
    <dgm:cxn modelId="{BDBB8AE3-37B9-474D-B90A-841865A2714B}" type="presParOf" srcId="{7D50A6F9-E54F-4744-A483-C462DBEEC77B}" destId="{00977F43-ADB6-4F2A-A91D-6AEE44A7EE88}" srcOrd="1" destOrd="0" presId="urn:microsoft.com/office/officeart/2005/8/layout/vList3"/>
    <dgm:cxn modelId="{92792701-D9B9-4D01-BBF4-60C74F979814}" type="presParOf" srcId="{7D50A6F9-E54F-4744-A483-C462DBEEC77B}" destId="{36DE92D3-519C-4766-9220-1E025706FC06}" srcOrd="2" destOrd="0" presId="urn:microsoft.com/office/officeart/2005/8/layout/vList3"/>
    <dgm:cxn modelId="{19D6B000-3530-4BD7-89D6-60F7CC89E20E}" type="presParOf" srcId="{36DE92D3-519C-4766-9220-1E025706FC06}" destId="{22FA3B52-6A6F-4023-AC08-D947303C7477}" srcOrd="0" destOrd="0" presId="urn:microsoft.com/office/officeart/2005/8/layout/vList3"/>
    <dgm:cxn modelId="{41F37A60-37D4-4C52-A7B5-4D60F46AD98D}" type="presParOf" srcId="{36DE92D3-519C-4766-9220-1E025706FC06}" destId="{66E90478-4696-4BEA-B5D5-EAC5468D3A0F}" srcOrd="1" destOrd="0" presId="urn:microsoft.com/office/officeart/2005/8/layout/vList3"/>
    <dgm:cxn modelId="{459180BE-040F-4AD6-AF67-204DA8DE4316}" type="presParOf" srcId="{7D50A6F9-E54F-4744-A483-C462DBEEC77B}" destId="{A5A14307-749C-4028-A49D-FF30DD0E8457}" srcOrd="3" destOrd="0" presId="urn:microsoft.com/office/officeart/2005/8/layout/vList3"/>
    <dgm:cxn modelId="{CBF9647B-E235-46B6-93F1-59B11D49637F}" type="presParOf" srcId="{7D50A6F9-E54F-4744-A483-C462DBEEC77B}" destId="{1CFA2B7F-1AD3-4C32-BAAA-3988624F1B7C}" srcOrd="4" destOrd="0" presId="urn:microsoft.com/office/officeart/2005/8/layout/vList3"/>
    <dgm:cxn modelId="{73D8736E-BCB0-4DF1-B742-F4CA4A6FD8C4}" type="presParOf" srcId="{1CFA2B7F-1AD3-4C32-BAAA-3988624F1B7C}" destId="{91DCE4EF-12E4-4E37-A148-F399E190425D}" srcOrd="0" destOrd="0" presId="urn:microsoft.com/office/officeart/2005/8/layout/vList3"/>
    <dgm:cxn modelId="{A4AD886A-833B-43F8-850E-8A46C82FC0E1}" type="presParOf" srcId="{1CFA2B7F-1AD3-4C32-BAAA-3988624F1B7C}" destId="{FF3805D8-39F0-495E-9952-1001444D2E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48FFB1-4314-47FC-839C-2E1FC1F7556F}" type="doc">
      <dgm:prSet loTypeId="urn:microsoft.com/office/officeart/2008/layout/AlternatingHexagon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560588E1-DF52-456D-8E1B-7BDC25537934}">
      <dgm:prSet phldrT="[Texte]" custT="1"/>
      <dgm:spPr/>
      <dgm:t>
        <a:bodyPr/>
        <a:lstStyle/>
        <a:p>
          <a:r>
            <a:rPr lang="fr-FR" sz="1800" dirty="0"/>
            <a:t>4</a:t>
          </a:r>
        </a:p>
        <a:p>
          <a:r>
            <a:rPr lang="fr-FR" sz="1800" dirty="0" err="1"/>
            <a:t>Mvt</a:t>
          </a:r>
          <a:r>
            <a:rPr lang="fr-FR" sz="1800" dirty="0"/>
            <a:t> de Jeunesse</a:t>
          </a:r>
        </a:p>
        <a:p>
          <a:r>
            <a:rPr lang="fr-FR" sz="2400" b="1" dirty="0">
              <a:solidFill>
                <a:srgbClr val="FF0000"/>
              </a:solidFill>
            </a:rPr>
            <a:t>24,4%</a:t>
          </a:r>
          <a:endParaRPr lang="fr-BE" sz="2400" b="1" dirty="0">
            <a:solidFill>
              <a:srgbClr val="FF0000"/>
            </a:solidFill>
          </a:endParaRPr>
        </a:p>
      </dgm:t>
    </dgm:pt>
    <dgm:pt modelId="{000364AC-44BB-4DAE-98AB-A791CABA1F1A}" type="parTrans" cxnId="{3127CB77-8A50-420B-9133-54905F5E98C8}">
      <dgm:prSet/>
      <dgm:spPr/>
      <dgm:t>
        <a:bodyPr/>
        <a:lstStyle/>
        <a:p>
          <a:endParaRPr lang="fr-BE"/>
        </a:p>
      </dgm:t>
    </dgm:pt>
    <dgm:pt modelId="{B60D95E5-D8BF-407A-A6BC-97E4D9B20BE1}" type="sibTrans" cxnId="{3127CB77-8A50-420B-9133-54905F5E98C8}">
      <dgm:prSet custT="1"/>
      <dgm:spPr/>
      <dgm:t>
        <a:bodyPr/>
        <a:lstStyle/>
        <a:p>
          <a:r>
            <a:rPr lang="fr-FR" sz="2200" dirty="0"/>
            <a:t>2</a:t>
          </a:r>
        </a:p>
        <a:p>
          <a:r>
            <a:rPr lang="fr-FR" sz="2200" dirty="0"/>
            <a:t>AES / EDD</a:t>
          </a:r>
        </a:p>
        <a:p>
          <a:r>
            <a:rPr lang="fr-FR" sz="2400" dirty="0"/>
            <a:t>+ de </a:t>
          </a:r>
          <a:r>
            <a:rPr lang="fr-FR" sz="2400" b="1" dirty="0">
              <a:solidFill>
                <a:srgbClr val="FF0000"/>
              </a:solidFill>
            </a:rPr>
            <a:t>83,9%</a:t>
          </a:r>
          <a:endParaRPr lang="fr-BE" sz="2400" b="1" dirty="0">
            <a:solidFill>
              <a:srgbClr val="FF0000"/>
            </a:solidFill>
          </a:endParaRPr>
        </a:p>
      </dgm:t>
    </dgm:pt>
    <dgm:pt modelId="{7521F734-734D-47E4-924B-EFA935937A47}">
      <dgm:prSet phldrT="[Texte]" phldr="1"/>
      <dgm:spPr/>
      <dgm:t>
        <a:bodyPr/>
        <a:lstStyle/>
        <a:p>
          <a:endParaRPr lang="fr-BE"/>
        </a:p>
      </dgm:t>
    </dgm:pt>
    <dgm:pt modelId="{674EC0E2-2C6A-4F59-9D73-9458C482EE6A}" type="parTrans" cxnId="{319EF4F0-6DC7-4917-8552-E4FB9AF8A57F}">
      <dgm:prSet/>
      <dgm:spPr/>
      <dgm:t>
        <a:bodyPr/>
        <a:lstStyle/>
        <a:p>
          <a:endParaRPr lang="fr-BE"/>
        </a:p>
      </dgm:t>
    </dgm:pt>
    <dgm:pt modelId="{D5E73EB3-9F46-4A3C-9D58-D05A8159E539}" type="sibTrans" cxnId="{319EF4F0-6DC7-4917-8552-E4FB9AF8A57F}">
      <dgm:prSet/>
      <dgm:spPr/>
      <dgm:t>
        <a:bodyPr/>
        <a:lstStyle/>
        <a:p>
          <a:endParaRPr lang="fr-BE"/>
        </a:p>
      </dgm:t>
    </dgm:pt>
    <dgm:pt modelId="{C3F753F7-A869-4CC6-8477-205A028DE2D3}">
      <dgm:prSet phldrT="[Texte]"/>
      <dgm:spPr/>
      <dgm:t>
        <a:bodyPr/>
        <a:lstStyle/>
        <a:p>
          <a:r>
            <a:rPr lang="fr-FR" dirty="0"/>
            <a:t>12</a:t>
          </a:r>
        </a:p>
        <a:p>
          <a:r>
            <a:rPr lang="fr-FR" dirty="0"/>
            <a:t>Stages NON R. ou résidentiel</a:t>
          </a:r>
          <a:endParaRPr lang="fr-BE" dirty="0"/>
        </a:p>
      </dgm:t>
    </dgm:pt>
    <dgm:pt modelId="{39075208-FDB3-4B13-A436-9E876C1AD185}" type="parTrans" cxnId="{94BD850D-B35A-41D9-BEE8-E75D9E7AB2EA}">
      <dgm:prSet/>
      <dgm:spPr/>
      <dgm:t>
        <a:bodyPr/>
        <a:lstStyle/>
        <a:p>
          <a:endParaRPr lang="fr-BE"/>
        </a:p>
      </dgm:t>
    </dgm:pt>
    <dgm:pt modelId="{5AA74061-95CF-4E28-8A06-6A185AA17D3D}" type="sibTrans" cxnId="{94BD850D-B35A-41D9-BEE8-E75D9E7AB2EA}">
      <dgm:prSet custT="1"/>
      <dgm:spPr/>
      <dgm:t>
        <a:bodyPr/>
        <a:lstStyle/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dirty="0"/>
            <a:t>1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dirty="0"/>
            <a:t>Activité linguistique</a:t>
          </a:r>
          <a:r>
            <a:rPr lang="fr-FR" sz="2400" b="1" dirty="0">
              <a:solidFill>
                <a:srgbClr val="FF0000"/>
              </a:solidFill>
            </a:rPr>
            <a:t>10%</a:t>
          </a:r>
          <a:endParaRPr lang="fr-BE" sz="2400" b="1" dirty="0">
            <a:solidFill>
              <a:srgbClr val="FF0000"/>
            </a:solidFill>
          </a:endParaRP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dirty="0"/>
        </a:p>
      </dgm:t>
    </dgm:pt>
    <dgm:pt modelId="{C8D14D11-051A-4734-8D93-F818ABA27C7C}">
      <dgm:prSet phldrT="[Texte]" phldr="1"/>
      <dgm:spPr/>
      <dgm:t>
        <a:bodyPr/>
        <a:lstStyle/>
        <a:p>
          <a:endParaRPr lang="fr-BE"/>
        </a:p>
      </dgm:t>
    </dgm:pt>
    <dgm:pt modelId="{296168DF-FD1D-46FD-A81F-941210B34753}" type="parTrans" cxnId="{05DE2B6D-C653-4F72-8631-E391E186D8A5}">
      <dgm:prSet/>
      <dgm:spPr/>
      <dgm:t>
        <a:bodyPr/>
        <a:lstStyle/>
        <a:p>
          <a:endParaRPr lang="fr-BE"/>
        </a:p>
      </dgm:t>
    </dgm:pt>
    <dgm:pt modelId="{015308A6-73C2-40EB-94CD-1F4FF7336DA5}" type="sibTrans" cxnId="{05DE2B6D-C653-4F72-8631-E391E186D8A5}">
      <dgm:prSet/>
      <dgm:spPr/>
      <dgm:t>
        <a:bodyPr/>
        <a:lstStyle/>
        <a:p>
          <a:endParaRPr lang="fr-BE"/>
        </a:p>
      </dgm:t>
    </dgm:pt>
    <dgm:pt modelId="{058F0B60-26E0-4B1A-B590-BDE09D56D01C}">
      <dgm:prSet phldrT="[Texte]"/>
      <dgm:spPr/>
      <dgm:t>
        <a:bodyPr/>
        <a:lstStyle/>
        <a:p>
          <a:r>
            <a:rPr lang="fr-FR" dirty="0"/>
            <a:t>4</a:t>
          </a:r>
        </a:p>
        <a:p>
          <a:r>
            <a:rPr lang="fr-FR" dirty="0"/>
            <a:t>Culturels</a:t>
          </a:r>
        </a:p>
        <a:p>
          <a:endParaRPr lang="fr-BE" dirty="0"/>
        </a:p>
      </dgm:t>
    </dgm:pt>
    <dgm:pt modelId="{C497528E-A285-4C6C-AE04-DD05F6B80683}" type="parTrans" cxnId="{8127BACD-FF08-44A6-9BFE-AEB445DB76EA}">
      <dgm:prSet/>
      <dgm:spPr/>
      <dgm:t>
        <a:bodyPr/>
        <a:lstStyle/>
        <a:p>
          <a:endParaRPr lang="fr-BE"/>
        </a:p>
      </dgm:t>
    </dgm:pt>
    <dgm:pt modelId="{EAEA9975-6959-4B86-A2B0-7DF3847DC26D}" type="sibTrans" cxnId="{8127BACD-FF08-44A6-9BFE-AEB445DB76EA}">
      <dgm:prSet custT="1"/>
      <dgm:spPr/>
      <dgm:t>
        <a:bodyPr/>
        <a:lstStyle/>
        <a:p>
          <a:r>
            <a:rPr lang="fr-FR" sz="2600" dirty="0"/>
            <a:t>66</a:t>
          </a:r>
        </a:p>
        <a:p>
          <a:r>
            <a:rPr lang="fr-FR" sz="2600" dirty="0"/>
            <a:t>Sportifs</a:t>
          </a:r>
        </a:p>
        <a:p>
          <a:r>
            <a:rPr lang="fr-FR" sz="2400" b="1" dirty="0">
              <a:solidFill>
                <a:srgbClr val="FF0000"/>
              </a:solidFill>
            </a:rPr>
            <a:t>73,2 %</a:t>
          </a:r>
          <a:endParaRPr lang="fr-BE" sz="2400" b="1" dirty="0">
            <a:solidFill>
              <a:srgbClr val="FF0000"/>
            </a:solidFill>
          </a:endParaRPr>
        </a:p>
      </dgm:t>
    </dgm:pt>
    <dgm:pt modelId="{4B224E71-ED68-4BC2-8CDB-23A23F3038D5}">
      <dgm:prSet phldrT="[Texte]" phldr="1"/>
      <dgm:spPr/>
      <dgm:t>
        <a:bodyPr/>
        <a:lstStyle/>
        <a:p>
          <a:endParaRPr lang="fr-BE"/>
        </a:p>
      </dgm:t>
    </dgm:pt>
    <dgm:pt modelId="{1AAC63B7-C101-4298-BA3F-716D5D0C8CAE}" type="parTrans" cxnId="{F51DE6B4-8601-4484-9F76-0089CA82CF64}">
      <dgm:prSet/>
      <dgm:spPr/>
      <dgm:t>
        <a:bodyPr/>
        <a:lstStyle/>
        <a:p>
          <a:endParaRPr lang="fr-BE"/>
        </a:p>
      </dgm:t>
    </dgm:pt>
    <dgm:pt modelId="{374B7A36-29EC-4AAA-B955-A10420A2F43E}" type="sibTrans" cxnId="{F51DE6B4-8601-4484-9F76-0089CA82CF64}">
      <dgm:prSet/>
      <dgm:spPr/>
      <dgm:t>
        <a:bodyPr/>
        <a:lstStyle/>
        <a:p>
          <a:endParaRPr lang="fr-BE"/>
        </a:p>
      </dgm:t>
    </dgm:pt>
    <dgm:pt modelId="{A2F0179B-BA05-4D9F-B34E-A3C7B3E22429}" type="pres">
      <dgm:prSet presAssocID="{8B48FFB1-4314-47FC-839C-2E1FC1F7556F}" presName="Name0" presStyleCnt="0">
        <dgm:presLayoutVars>
          <dgm:chMax/>
          <dgm:chPref/>
          <dgm:dir/>
          <dgm:animLvl val="lvl"/>
        </dgm:presLayoutVars>
      </dgm:prSet>
      <dgm:spPr/>
    </dgm:pt>
    <dgm:pt modelId="{913E01B8-3399-47DF-B097-38BE332B8E6F}" type="pres">
      <dgm:prSet presAssocID="{560588E1-DF52-456D-8E1B-7BDC25537934}" presName="composite" presStyleCnt="0"/>
      <dgm:spPr/>
    </dgm:pt>
    <dgm:pt modelId="{E14FA67B-74F4-4395-914B-4B358554F1C2}" type="pres">
      <dgm:prSet presAssocID="{560588E1-DF52-456D-8E1B-7BDC2553793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2277279C-CA56-4D41-92CA-D9FE230DDD78}" type="pres">
      <dgm:prSet presAssocID="{560588E1-DF52-456D-8E1B-7BDC2553793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BDF1BC4-ECC4-483F-8297-4B19BDC09803}" type="pres">
      <dgm:prSet presAssocID="{560588E1-DF52-456D-8E1B-7BDC25537934}" presName="BalanceSpacing" presStyleCnt="0"/>
      <dgm:spPr/>
    </dgm:pt>
    <dgm:pt modelId="{2BFD349D-56F0-4BAE-80BA-B4117531DBD2}" type="pres">
      <dgm:prSet presAssocID="{560588E1-DF52-456D-8E1B-7BDC25537934}" presName="BalanceSpacing1" presStyleCnt="0"/>
      <dgm:spPr/>
    </dgm:pt>
    <dgm:pt modelId="{5008C08E-C8A9-4229-B4CE-2683BF5F74E7}" type="pres">
      <dgm:prSet presAssocID="{B60D95E5-D8BF-407A-A6BC-97E4D9B20BE1}" presName="Accent1Text" presStyleLbl="node1" presStyleIdx="1" presStyleCnt="6"/>
      <dgm:spPr/>
    </dgm:pt>
    <dgm:pt modelId="{3FDC1526-2B73-427D-B6FE-9EEB8B3CBFFD}" type="pres">
      <dgm:prSet presAssocID="{B60D95E5-D8BF-407A-A6BC-97E4D9B20BE1}" presName="spaceBetweenRectangles" presStyleCnt="0"/>
      <dgm:spPr/>
    </dgm:pt>
    <dgm:pt modelId="{968BD892-4767-4DDE-B6B9-3694D21D878D}" type="pres">
      <dgm:prSet presAssocID="{C3F753F7-A869-4CC6-8477-205A028DE2D3}" presName="composite" presStyleCnt="0"/>
      <dgm:spPr/>
    </dgm:pt>
    <dgm:pt modelId="{C0F871B2-DD07-4927-9C78-8B22D36D41A2}" type="pres">
      <dgm:prSet presAssocID="{C3F753F7-A869-4CC6-8477-205A028DE2D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16AC1DD0-F2E6-4F4A-A8E3-340B2FD13C85}" type="pres">
      <dgm:prSet presAssocID="{C3F753F7-A869-4CC6-8477-205A028DE2D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9D838E2-6CFF-4D36-AFFF-CB9712707755}" type="pres">
      <dgm:prSet presAssocID="{C3F753F7-A869-4CC6-8477-205A028DE2D3}" presName="BalanceSpacing" presStyleCnt="0"/>
      <dgm:spPr/>
    </dgm:pt>
    <dgm:pt modelId="{EB0C0898-FE06-4112-B1A2-835A9F259D35}" type="pres">
      <dgm:prSet presAssocID="{C3F753F7-A869-4CC6-8477-205A028DE2D3}" presName="BalanceSpacing1" presStyleCnt="0"/>
      <dgm:spPr/>
    </dgm:pt>
    <dgm:pt modelId="{F853668C-E27F-4344-92C3-823D65032447}" type="pres">
      <dgm:prSet presAssocID="{5AA74061-95CF-4E28-8A06-6A185AA17D3D}" presName="Accent1Text" presStyleLbl="node1" presStyleIdx="3" presStyleCnt="6"/>
      <dgm:spPr/>
    </dgm:pt>
    <dgm:pt modelId="{8279CF71-B68A-4EEF-B6B1-4DB37205CAAC}" type="pres">
      <dgm:prSet presAssocID="{5AA74061-95CF-4E28-8A06-6A185AA17D3D}" presName="spaceBetweenRectangles" presStyleCnt="0"/>
      <dgm:spPr/>
    </dgm:pt>
    <dgm:pt modelId="{85B367C6-818F-45E5-89BB-B742C0AF30EF}" type="pres">
      <dgm:prSet presAssocID="{058F0B60-26E0-4B1A-B590-BDE09D56D01C}" presName="composite" presStyleCnt="0"/>
      <dgm:spPr/>
    </dgm:pt>
    <dgm:pt modelId="{89108585-EDE9-4351-A099-C6F729B9616C}" type="pres">
      <dgm:prSet presAssocID="{058F0B60-26E0-4B1A-B590-BDE09D56D01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FBC9A01-8FFB-42FE-AE7C-0E2BE73E1A25}" type="pres">
      <dgm:prSet presAssocID="{058F0B60-26E0-4B1A-B590-BDE09D56D01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C177D43-2C34-49B0-AAF4-426C1A41DBF2}" type="pres">
      <dgm:prSet presAssocID="{058F0B60-26E0-4B1A-B590-BDE09D56D01C}" presName="BalanceSpacing" presStyleCnt="0"/>
      <dgm:spPr/>
    </dgm:pt>
    <dgm:pt modelId="{3813EC5D-028B-47E5-8A5A-62455267275D}" type="pres">
      <dgm:prSet presAssocID="{058F0B60-26E0-4B1A-B590-BDE09D56D01C}" presName="BalanceSpacing1" presStyleCnt="0"/>
      <dgm:spPr/>
    </dgm:pt>
    <dgm:pt modelId="{A8EE0164-85E4-421F-9E76-AC42E9B7CC02}" type="pres">
      <dgm:prSet presAssocID="{EAEA9975-6959-4B86-A2B0-7DF3847DC26D}" presName="Accent1Text" presStyleLbl="node1" presStyleIdx="5" presStyleCnt="6"/>
      <dgm:spPr/>
    </dgm:pt>
  </dgm:ptLst>
  <dgm:cxnLst>
    <dgm:cxn modelId="{C7B80E04-7D68-4982-8F4A-C9BFC135DC90}" type="presOf" srcId="{560588E1-DF52-456D-8E1B-7BDC25537934}" destId="{E14FA67B-74F4-4395-914B-4B358554F1C2}" srcOrd="0" destOrd="0" presId="urn:microsoft.com/office/officeart/2008/layout/AlternatingHexagons"/>
    <dgm:cxn modelId="{94BD850D-B35A-41D9-BEE8-E75D9E7AB2EA}" srcId="{8B48FFB1-4314-47FC-839C-2E1FC1F7556F}" destId="{C3F753F7-A869-4CC6-8477-205A028DE2D3}" srcOrd="1" destOrd="0" parTransId="{39075208-FDB3-4B13-A436-9E876C1AD185}" sibTransId="{5AA74061-95CF-4E28-8A06-6A185AA17D3D}"/>
    <dgm:cxn modelId="{6803BC12-0E47-4688-86A7-97F5181DEA35}" type="presOf" srcId="{EAEA9975-6959-4B86-A2B0-7DF3847DC26D}" destId="{A8EE0164-85E4-421F-9E76-AC42E9B7CC02}" srcOrd="0" destOrd="0" presId="urn:microsoft.com/office/officeart/2008/layout/AlternatingHexagons"/>
    <dgm:cxn modelId="{7ED4A627-4A21-494B-B5AB-03801311B2A8}" type="presOf" srcId="{7521F734-734D-47E4-924B-EFA935937A47}" destId="{2277279C-CA56-4D41-92CA-D9FE230DDD78}" srcOrd="0" destOrd="0" presId="urn:microsoft.com/office/officeart/2008/layout/AlternatingHexagons"/>
    <dgm:cxn modelId="{2C4FE62A-AD69-4BC1-8762-55047205FEDC}" type="presOf" srcId="{8B48FFB1-4314-47FC-839C-2E1FC1F7556F}" destId="{A2F0179B-BA05-4D9F-B34E-A3C7B3E22429}" srcOrd="0" destOrd="0" presId="urn:microsoft.com/office/officeart/2008/layout/AlternatingHexagons"/>
    <dgm:cxn modelId="{05DE2B6D-C653-4F72-8631-E391E186D8A5}" srcId="{C3F753F7-A869-4CC6-8477-205A028DE2D3}" destId="{C8D14D11-051A-4734-8D93-F818ABA27C7C}" srcOrd="0" destOrd="0" parTransId="{296168DF-FD1D-46FD-A81F-941210B34753}" sibTransId="{015308A6-73C2-40EB-94CD-1F4FF7336DA5}"/>
    <dgm:cxn modelId="{3127CB77-8A50-420B-9133-54905F5E98C8}" srcId="{8B48FFB1-4314-47FC-839C-2E1FC1F7556F}" destId="{560588E1-DF52-456D-8E1B-7BDC25537934}" srcOrd="0" destOrd="0" parTransId="{000364AC-44BB-4DAE-98AB-A791CABA1F1A}" sibTransId="{B60D95E5-D8BF-407A-A6BC-97E4D9B20BE1}"/>
    <dgm:cxn modelId="{72E0B178-7561-45AA-A502-FECE1A233306}" type="presOf" srcId="{C3F753F7-A869-4CC6-8477-205A028DE2D3}" destId="{C0F871B2-DD07-4927-9C78-8B22D36D41A2}" srcOrd="0" destOrd="0" presId="urn:microsoft.com/office/officeart/2008/layout/AlternatingHexagons"/>
    <dgm:cxn modelId="{1929CA8E-35E8-4230-B4B1-A70819000AD7}" type="presOf" srcId="{058F0B60-26E0-4B1A-B590-BDE09D56D01C}" destId="{89108585-EDE9-4351-A099-C6F729B9616C}" srcOrd="0" destOrd="0" presId="urn:microsoft.com/office/officeart/2008/layout/AlternatingHexagons"/>
    <dgm:cxn modelId="{71CEA897-25AE-4D4B-8478-76761414C74B}" type="presOf" srcId="{B60D95E5-D8BF-407A-A6BC-97E4D9B20BE1}" destId="{5008C08E-C8A9-4229-B4CE-2683BF5F74E7}" srcOrd="0" destOrd="0" presId="urn:microsoft.com/office/officeart/2008/layout/AlternatingHexagons"/>
    <dgm:cxn modelId="{F51DE6B4-8601-4484-9F76-0089CA82CF64}" srcId="{058F0B60-26E0-4B1A-B590-BDE09D56D01C}" destId="{4B224E71-ED68-4BC2-8CDB-23A23F3038D5}" srcOrd="0" destOrd="0" parTransId="{1AAC63B7-C101-4298-BA3F-716D5D0C8CAE}" sibTransId="{374B7A36-29EC-4AAA-B955-A10420A2F43E}"/>
    <dgm:cxn modelId="{8127BACD-FF08-44A6-9BFE-AEB445DB76EA}" srcId="{8B48FFB1-4314-47FC-839C-2E1FC1F7556F}" destId="{058F0B60-26E0-4B1A-B590-BDE09D56D01C}" srcOrd="2" destOrd="0" parTransId="{C497528E-A285-4C6C-AE04-DD05F6B80683}" sibTransId="{EAEA9975-6959-4B86-A2B0-7DF3847DC26D}"/>
    <dgm:cxn modelId="{BFBABBD1-D270-4669-872B-05E87B2D63E1}" type="presOf" srcId="{5AA74061-95CF-4E28-8A06-6A185AA17D3D}" destId="{F853668C-E27F-4344-92C3-823D65032447}" srcOrd="0" destOrd="0" presId="urn:microsoft.com/office/officeart/2008/layout/AlternatingHexagons"/>
    <dgm:cxn modelId="{A94984EC-71DF-4FCB-AA8E-ADE4F485D62E}" type="presOf" srcId="{4B224E71-ED68-4BC2-8CDB-23A23F3038D5}" destId="{FFBC9A01-8FFB-42FE-AE7C-0E2BE73E1A25}" srcOrd="0" destOrd="0" presId="urn:microsoft.com/office/officeart/2008/layout/AlternatingHexagons"/>
    <dgm:cxn modelId="{319EF4F0-6DC7-4917-8552-E4FB9AF8A57F}" srcId="{560588E1-DF52-456D-8E1B-7BDC25537934}" destId="{7521F734-734D-47E4-924B-EFA935937A47}" srcOrd="0" destOrd="0" parTransId="{674EC0E2-2C6A-4F59-9D73-9458C482EE6A}" sibTransId="{D5E73EB3-9F46-4A3C-9D58-D05A8159E539}"/>
    <dgm:cxn modelId="{BD51F4FC-07B5-4327-A131-FD3BF60B73EC}" type="presOf" srcId="{C8D14D11-051A-4734-8D93-F818ABA27C7C}" destId="{16AC1DD0-F2E6-4F4A-A8E3-340B2FD13C85}" srcOrd="0" destOrd="0" presId="urn:microsoft.com/office/officeart/2008/layout/AlternatingHexagons"/>
    <dgm:cxn modelId="{60CAF4E3-B9E8-45A5-BE70-C7D45177FE7F}" type="presParOf" srcId="{A2F0179B-BA05-4D9F-B34E-A3C7B3E22429}" destId="{913E01B8-3399-47DF-B097-38BE332B8E6F}" srcOrd="0" destOrd="0" presId="urn:microsoft.com/office/officeart/2008/layout/AlternatingHexagons"/>
    <dgm:cxn modelId="{8A238D43-1281-48F8-9B22-FF8C2F9D6E24}" type="presParOf" srcId="{913E01B8-3399-47DF-B097-38BE332B8E6F}" destId="{E14FA67B-74F4-4395-914B-4B358554F1C2}" srcOrd="0" destOrd="0" presId="urn:microsoft.com/office/officeart/2008/layout/AlternatingHexagons"/>
    <dgm:cxn modelId="{87328A22-C557-4CF3-8F38-78C2E5F6030D}" type="presParOf" srcId="{913E01B8-3399-47DF-B097-38BE332B8E6F}" destId="{2277279C-CA56-4D41-92CA-D9FE230DDD78}" srcOrd="1" destOrd="0" presId="urn:microsoft.com/office/officeart/2008/layout/AlternatingHexagons"/>
    <dgm:cxn modelId="{7E5A528C-E236-425E-8403-3D83C5AC5FDE}" type="presParOf" srcId="{913E01B8-3399-47DF-B097-38BE332B8E6F}" destId="{6BDF1BC4-ECC4-483F-8297-4B19BDC09803}" srcOrd="2" destOrd="0" presId="urn:microsoft.com/office/officeart/2008/layout/AlternatingHexagons"/>
    <dgm:cxn modelId="{AD2853D5-43DD-4907-A69A-FEB83C6EE46E}" type="presParOf" srcId="{913E01B8-3399-47DF-B097-38BE332B8E6F}" destId="{2BFD349D-56F0-4BAE-80BA-B4117531DBD2}" srcOrd="3" destOrd="0" presId="urn:microsoft.com/office/officeart/2008/layout/AlternatingHexagons"/>
    <dgm:cxn modelId="{EA6EC19E-908F-4234-881B-C18F857EBAB3}" type="presParOf" srcId="{913E01B8-3399-47DF-B097-38BE332B8E6F}" destId="{5008C08E-C8A9-4229-B4CE-2683BF5F74E7}" srcOrd="4" destOrd="0" presId="urn:microsoft.com/office/officeart/2008/layout/AlternatingHexagons"/>
    <dgm:cxn modelId="{D28A74F7-B2C5-4C97-8044-C1E58756C202}" type="presParOf" srcId="{A2F0179B-BA05-4D9F-B34E-A3C7B3E22429}" destId="{3FDC1526-2B73-427D-B6FE-9EEB8B3CBFFD}" srcOrd="1" destOrd="0" presId="urn:microsoft.com/office/officeart/2008/layout/AlternatingHexagons"/>
    <dgm:cxn modelId="{D54968AB-AC5A-4D8D-8932-760BA9B2764A}" type="presParOf" srcId="{A2F0179B-BA05-4D9F-B34E-A3C7B3E22429}" destId="{968BD892-4767-4DDE-B6B9-3694D21D878D}" srcOrd="2" destOrd="0" presId="urn:microsoft.com/office/officeart/2008/layout/AlternatingHexagons"/>
    <dgm:cxn modelId="{04EE74AF-33E7-496E-A34F-9955B8338FDF}" type="presParOf" srcId="{968BD892-4767-4DDE-B6B9-3694D21D878D}" destId="{C0F871B2-DD07-4927-9C78-8B22D36D41A2}" srcOrd="0" destOrd="0" presId="urn:microsoft.com/office/officeart/2008/layout/AlternatingHexagons"/>
    <dgm:cxn modelId="{65B76DFF-6CE3-4FD0-A4E7-A842F61A9F58}" type="presParOf" srcId="{968BD892-4767-4DDE-B6B9-3694D21D878D}" destId="{16AC1DD0-F2E6-4F4A-A8E3-340B2FD13C85}" srcOrd="1" destOrd="0" presId="urn:microsoft.com/office/officeart/2008/layout/AlternatingHexagons"/>
    <dgm:cxn modelId="{5DCD0C60-4F57-4050-9CDB-940D74F49967}" type="presParOf" srcId="{968BD892-4767-4DDE-B6B9-3694D21D878D}" destId="{B9D838E2-6CFF-4D36-AFFF-CB9712707755}" srcOrd="2" destOrd="0" presId="urn:microsoft.com/office/officeart/2008/layout/AlternatingHexagons"/>
    <dgm:cxn modelId="{D34F8A56-F60C-4F79-9C77-84CF50BCC858}" type="presParOf" srcId="{968BD892-4767-4DDE-B6B9-3694D21D878D}" destId="{EB0C0898-FE06-4112-B1A2-835A9F259D35}" srcOrd="3" destOrd="0" presId="urn:microsoft.com/office/officeart/2008/layout/AlternatingHexagons"/>
    <dgm:cxn modelId="{A029E1FA-F6E8-4E2C-A2F5-A970B00127DD}" type="presParOf" srcId="{968BD892-4767-4DDE-B6B9-3694D21D878D}" destId="{F853668C-E27F-4344-92C3-823D65032447}" srcOrd="4" destOrd="0" presId="urn:microsoft.com/office/officeart/2008/layout/AlternatingHexagons"/>
    <dgm:cxn modelId="{A4DED937-1AC8-4DB8-A955-097E65A632AE}" type="presParOf" srcId="{A2F0179B-BA05-4D9F-B34E-A3C7B3E22429}" destId="{8279CF71-B68A-4EEF-B6B1-4DB37205CAAC}" srcOrd="3" destOrd="0" presId="urn:microsoft.com/office/officeart/2008/layout/AlternatingHexagons"/>
    <dgm:cxn modelId="{653D603B-1598-4BAA-8C80-7D178AE9C6A3}" type="presParOf" srcId="{A2F0179B-BA05-4D9F-B34E-A3C7B3E22429}" destId="{85B367C6-818F-45E5-89BB-B742C0AF30EF}" srcOrd="4" destOrd="0" presId="urn:microsoft.com/office/officeart/2008/layout/AlternatingHexagons"/>
    <dgm:cxn modelId="{5FA02173-FA68-46C6-901A-C969DA971377}" type="presParOf" srcId="{85B367C6-818F-45E5-89BB-B742C0AF30EF}" destId="{89108585-EDE9-4351-A099-C6F729B9616C}" srcOrd="0" destOrd="0" presId="urn:microsoft.com/office/officeart/2008/layout/AlternatingHexagons"/>
    <dgm:cxn modelId="{4072210B-C150-4621-844A-F7F6985C870D}" type="presParOf" srcId="{85B367C6-818F-45E5-89BB-B742C0AF30EF}" destId="{FFBC9A01-8FFB-42FE-AE7C-0E2BE73E1A25}" srcOrd="1" destOrd="0" presId="urn:microsoft.com/office/officeart/2008/layout/AlternatingHexagons"/>
    <dgm:cxn modelId="{DF4E164F-8E69-47A7-BF38-E5434A1FA069}" type="presParOf" srcId="{85B367C6-818F-45E5-89BB-B742C0AF30EF}" destId="{FC177D43-2C34-49B0-AAF4-426C1A41DBF2}" srcOrd="2" destOrd="0" presId="urn:microsoft.com/office/officeart/2008/layout/AlternatingHexagons"/>
    <dgm:cxn modelId="{239EFF2D-E0ED-4D4C-840A-D16CE3175598}" type="presParOf" srcId="{85B367C6-818F-45E5-89BB-B742C0AF30EF}" destId="{3813EC5D-028B-47E5-8A5A-62455267275D}" srcOrd="3" destOrd="0" presId="urn:microsoft.com/office/officeart/2008/layout/AlternatingHexagons"/>
    <dgm:cxn modelId="{0409D92E-926D-48D5-AF2A-6A75988AAB27}" type="presParOf" srcId="{85B367C6-818F-45E5-89BB-B742C0AF30EF}" destId="{A8EE0164-85E4-421F-9E76-AC42E9B7CC0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3E4262-62AB-4954-9E62-63737AAE359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47EC3CA-0C89-4B9F-A67B-F0F579A4FE60}">
      <dgm:prSet phldrT="[Texte]"/>
      <dgm:spPr/>
      <dgm:t>
        <a:bodyPr/>
        <a:lstStyle/>
        <a:p>
          <a:r>
            <a:rPr lang="fr-FR" dirty="0"/>
            <a:t>Enfants </a:t>
          </a:r>
        </a:p>
        <a:p>
          <a:r>
            <a:rPr lang="fr-FR" dirty="0">
              <a:solidFill>
                <a:schemeClr val="tx2"/>
              </a:solidFill>
            </a:rPr>
            <a:t>(76 questionnaires)</a:t>
          </a:r>
          <a:endParaRPr lang="fr-BE" dirty="0">
            <a:solidFill>
              <a:schemeClr val="tx2"/>
            </a:solidFill>
          </a:endParaRPr>
        </a:p>
      </dgm:t>
    </dgm:pt>
    <dgm:pt modelId="{6A9E7318-88C4-4994-ABCA-34FE72E8B204}" type="parTrans" cxnId="{974767E8-A1CF-443A-820E-82C15D16AA04}">
      <dgm:prSet/>
      <dgm:spPr/>
      <dgm:t>
        <a:bodyPr/>
        <a:lstStyle/>
        <a:p>
          <a:endParaRPr lang="fr-BE"/>
        </a:p>
      </dgm:t>
    </dgm:pt>
    <dgm:pt modelId="{4A19C6DF-41AF-4D1A-9E0C-75455B00E7A7}" type="sibTrans" cxnId="{974767E8-A1CF-443A-820E-82C15D16AA04}">
      <dgm:prSet/>
      <dgm:spPr/>
      <dgm:t>
        <a:bodyPr/>
        <a:lstStyle/>
        <a:p>
          <a:endParaRPr lang="fr-BE"/>
        </a:p>
      </dgm:t>
    </dgm:pt>
    <dgm:pt modelId="{F11FDB99-B29E-44C1-BA81-9C7EA87FB592}">
      <dgm:prSet phldrT="[Texte]"/>
      <dgm:spPr/>
      <dgm:t>
        <a:bodyPr/>
        <a:lstStyle/>
        <a:p>
          <a:r>
            <a:rPr lang="fr-FR" dirty="0"/>
            <a:t>Parents </a:t>
          </a:r>
        </a:p>
        <a:p>
          <a:r>
            <a:rPr lang="fr-FR" dirty="0">
              <a:solidFill>
                <a:schemeClr val="tx2"/>
              </a:solidFill>
            </a:rPr>
            <a:t>(138 questionnaires </a:t>
          </a:r>
        </a:p>
        <a:p>
          <a:r>
            <a:rPr lang="fr-FR" dirty="0">
              <a:solidFill>
                <a:schemeClr val="tx2"/>
              </a:solidFill>
            </a:rPr>
            <a:t>+ mail + échanges par téléphone)</a:t>
          </a:r>
          <a:endParaRPr lang="fr-BE" dirty="0">
            <a:solidFill>
              <a:schemeClr val="tx2"/>
            </a:solidFill>
          </a:endParaRPr>
        </a:p>
      </dgm:t>
    </dgm:pt>
    <dgm:pt modelId="{41586370-BA0E-4E32-9EC1-68CFE2B46A5E}" type="parTrans" cxnId="{15C3123A-A9EC-4B11-956E-897D4E6784B3}">
      <dgm:prSet/>
      <dgm:spPr/>
      <dgm:t>
        <a:bodyPr/>
        <a:lstStyle/>
        <a:p>
          <a:endParaRPr lang="fr-BE"/>
        </a:p>
      </dgm:t>
    </dgm:pt>
    <dgm:pt modelId="{F28E5CF3-1D1E-422E-9966-3ABAF3842C1A}" type="sibTrans" cxnId="{15C3123A-A9EC-4B11-956E-897D4E6784B3}">
      <dgm:prSet/>
      <dgm:spPr/>
      <dgm:t>
        <a:bodyPr/>
        <a:lstStyle/>
        <a:p>
          <a:endParaRPr lang="fr-BE"/>
        </a:p>
      </dgm:t>
    </dgm:pt>
    <dgm:pt modelId="{7EFEE305-768A-45EE-AB63-BF815B29D237}">
      <dgm:prSet phldrT="[Texte]"/>
      <dgm:spPr/>
      <dgm:t>
        <a:bodyPr/>
        <a:lstStyle/>
        <a:p>
          <a:r>
            <a:rPr lang="fr-FR" dirty="0"/>
            <a:t>Professionnels</a:t>
          </a:r>
        </a:p>
        <a:p>
          <a:r>
            <a:rPr lang="fr-FR" dirty="0">
              <a:solidFill>
                <a:schemeClr val="tx2"/>
              </a:solidFill>
            </a:rPr>
            <a:t>(24 questionnaires + 26 accueillants extrascolaires + 20 opérateurs de la CCA)</a:t>
          </a:r>
          <a:endParaRPr lang="fr-BE" dirty="0">
            <a:solidFill>
              <a:schemeClr val="tx2"/>
            </a:solidFill>
          </a:endParaRPr>
        </a:p>
      </dgm:t>
    </dgm:pt>
    <dgm:pt modelId="{8584C836-BD43-4928-B571-9B78A662EEF3}" type="parTrans" cxnId="{4CABF780-CA87-418B-90C7-6FAD48413DD6}">
      <dgm:prSet/>
      <dgm:spPr/>
      <dgm:t>
        <a:bodyPr/>
        <a:lstStyle/>
        <a:p>
          <a:endParaRPr lang="fr-BE"/>
        </a:p>
      </dgm:t>
    </dgm:pt>
    <dgm:pt modelId="{2A8D4A80-2FE4-4C08-A0F1-AFB5CCE4B1FD}" type="sibTrans" cxnId="{4CABF780-CA87-418B-90C7-6FAD48413DD6}">
      <dgm:prSet/>
      <dgm:spPr/>
      <dgm:t>
        <a:bodyPr/>
        <a:lstStyle/>
        <a:p>
          <a:endParaRPr lang="fr-BE"/>
        </a:p>
      </dgm:t>
    </dgm:pt>
    <dgm:pt modelId="{7D50A6F9-E54F-4744-A483-C462DBEEC77B}" type="pres">
      <dgm:prSet presAssocID="{513E4262-62AB-4954-9E62-63737AAE3599}" presName="linearFlow" presStyleCnt="0">
        <dgm:presLayoutVars>
          <dgm:dir/>
          <dgm:resizeHandles val="exact"/>
        </dgm:presLayoutVars>
      </dgm:prSet>
      <dgm:spPr/>
    </dgm:pt>
    <dgm:pt modelId="{FD90637F-3193-4BBB-8FE8-95CA4FCF9DA7}" type="pres">
      <dgm:prSet presAssocID="{847EC3CA-0C89-4B9F-A67B-F0F579A4FE60}" presName="composite" presStyleCnt="0"/>
      <dgm:spPr/>
    </dgm:pt>
    <dgm:pt modelId="{3691A030-7297-4F00-A44B-FEDAC8395D66}" type="pres">
      <dgm:prSet presAssocID="{847EC3CA-0C89-4B9F-A67B-F0F579A4FE60}" presName="imgShp" presStyleLbl="fgImgPlace1" presStyleIdx="0" presStyleCnt="3"/>
      <dgm:spPr/>
    </dgm:pt>
    <dgm:pt modelId="{107DC471-A027-49F4-B617-D9B07942E64A}" type="pres">
      <dgm:prSet presAssocID="{847EC3CA-0C89-4B9F-A67B-F0F579A4FE60}" presName="txShp" presStyleLbl="node1" presStyleIdx="0" presStyleCnt="3">
        <dgm:presLayoutVars>
          <dgm:bulletEnabled val="1"/>
        </dgm:presLayoutVars>
      </dgm:prSet>
      <dgm:spPr/>
    </dgm:pt>
    <dgm:pt modelId="{00977F43-ADB6-4F2A-A91D-6AEE44A7EE88}" type="pres">
      <dgm:prSet presAssocID="{4A19C6DF-41AF-4D1A-9E0C-75455B00E7A7}" presName="spacing" presStyleCnt="0"/>
      <dgm:spPr/>
    </dgm:pt>
    <dgm:pt modelId="{36DE92D3-519C-4766-9220-1E025706FC06}" type="pres">
      <dgm:prSet presAssocID="{F11FDB99-B29E-44C1-BA81-9C7EA87FB592}" presName="composite" presStyleCnt="0"/>
      <dgm:spPr/>
    </dgm:pt>
    <dgm:pt modelId="{22FA3B52-6A6F-4023-AC08-D947303C7477}" type="pres">
      <dgm:prSet presAssocID="{F11FDB99-B29E-44C1-BA81-9C7EA87FB592}" presName="imgShp" presStyleLbl="fgImgPlace1" presStyleIdx="1" presStyleCnt="3"/>
      <dgm:spPr/>
    </dgm:pt>
    <dgm:pt modelId="{66E90478-4696-4BEA-B5D5-EAC5468D3A0F}" type="pres">
      <dgm:prSet presAssocID="{F11FDB99-B29E-44C1-BA81-9C7EA87FB592}" presName="txShp" presStyleLbl="node1" presStyleIdx="1" presStyleCnt="3">
        <dgm:presLayoutVars>
          <dgm:bulletEnabled val="1"/>
        </dgm:presLayoutVars>
      </dgm:prSet>
      <dgm:spPr/>
    </dgm:pt>
    <dgm:pt modelId="{A5A14307-749C-4028-A49D-FF30DD0E8457}" type="pres">
      <dgm:prSet presAssocID="{F28E5CF3-1D1E-422E-9966-3ABAF3842C1A}" presName="spacing" presStyleCnt="0"/>
      <dgm:spPr/>
    </dgm:pt>
    <dgm:pt modelId="{1CFA2B7F-1AD3-4C32-BAAA-3988624F1B7C}" type="pres">
      <dgm:prSet presAssocID="{7EFEE305-768A-45EE-AB63-BF815B29D237}" presName="composite" presStyleCnt="0"/>
      <dgm:spPr/>
    </dgm:pt>
    <dgm:pt modelId="{91DCE4EF-12E4-4E37-A148-F399E190425D}" type="pres">
      <dgm:prSet presAssocID="{7EFEE305-768A-45EE-AB63-BF815B29D237}" presName="imgShp" presStyleLbl="fgImgPlace1" presStyleIdx="2" presStyleCnt="3"/>
      <dgm:spPr/>
    </dgm:pt>
    <dgm:pt modelId="{FF3805D8-39F0-495E-9952-1001444D2E28}" type="pres">
      <dgm:prSet presAssocID="{7EFEE305-768A-45EE-AB63-BF815B29D237}" presName="txShp" presStyleLbl="node1" presStyleIdx="2" presStyleCnt="3" custLinFactNeighborX="798" custLinFactNeighborY="-641">
        <dgm:presLayoutVars>
          <dgm:bulletEnabled val="1"/>
        </dgm:presLayoutVars>
      </dgm:prSet>
      <dgm:spPr/>
    </dgm:pt>
  </dgm:ptLst>
  <dgm:cxnLst>
    <dgm:cxn modelId="{15C3123A-A9EC-4B11-956E-897D4E6784B3}" srcId="{513E4262-62AB-4954-9E62-63737AAE3599}" destId="{F11FDB99-B29E-44C1-BA81-9C7EA87FB592}" srcOrd="1" destOrd="0" parTransId="{41586370-BA0E-4E32-9EC1-68CFE2B46A5E}" sibTransId="{F28E5CF3-1D1E-422E-9966-3ABAF3842C1A}"/>
    <dgm:cxn modelId="{8254173F-E4D1-4971-8B21-ED05891476F1}" type="presOf" srcId="{7EFEE305-768A-45EE-AB63-BF815B29D237}" destId="{FF3805D8-39F0-495E-9952-1001444D2E28}" srcOrd="0" destOrd="0" presId="urn:microsoft.com/office/officeart/2005/8/layout/vList3"/>
    <dgm:cxn modelId="{A32CBB65-FABA-4AC0-87E6-B082C7081729}" type="presOf" srcId="{513E4262-62AB-4954-9E62-63737AAE3599}" destId="{7D50A6F9-E54F-4744-A483-C462DBEEC77B}" srcOrd="0" destOrd="0" presId="urn:microsoft.com/office/officeart/2005/8/layout/vList3"/>
    <dgm:cxn modelId="{4CABF780-CA87-418B-90C7-6FAD48413DD6}" srcId="{513E4262-62AB-4954-9E62-63737AAE3599}" destId="{7EFEE305-768A-45EE-AB63-BF815B29D237}" srcOrd="2" destOrd="0" parTransId="{8584C836-BD43-4928-B571-9B78A662EEF3}" sibTransId="{2A8D4A80-2FE4-4C08-A0F1-AFB5CCE4B1FD}"/>
    <dgm:cxn modelId="{8E0D41A8-A020-4C1C-BEA0-6AFB328EFBBD}" type="presOf" srcId="{F11FDB99-B29E-44C1-BA81-9C7EA87FB592}" destId="{66E90478-4696-4BEA-B5D5-EAC5468D3A0F}" srcOrd="0" destOrd="0" presId="urn:microsoft.com/office/officeart/2005/8/layout/vList3"/>
    <dgm:cxn modelId="{314579B1-BE16-47C3-B737-39E7E947E09E}" type="presOf" srcId="{847EC3CA-0C89-4B9F-A67B-F0F579A4FE60}" destId="{107DC471-A027-49F4-B617-D9B07942E64A}" srcOrd="0" destOrd="0" presId="urn:microsoft.com/office/officeart/2005/8/layout/vList3"/>
    <dgm:cxn modelId="{974767E8-A1CF-443A-820E-82C15D16AA04}" srcId="{513E4262-62AB-4954-9E62-63737AAE3599}" destId="{847EC3CA-0C89-4B9F-A67B-F0F579A4FE60}" srcOrd="0" destOrd="0" parTransId="{6A9E7318-88C4-4994-ABCA-34FE72E8B204}" sibTransId="{4A19C6DF-41AF-4D1A-9E0C-75455B00E7A7}"/>
    <dgm:cxn modelId="{26533F95-4C3F-44A4-9079-2FA92759F00A}" type="presParOf" srcId="{7D50A6F9-E54F-4744-A483-C462DBEEC77B}" destId="{FD90637F-3193-4BBB-8FE8-95CA4FCF9DA7}" srcOrd="0" destOrd="0" presId="urn:microsoft.com/office/officeart/2005/8/layout/vList3"/>
    <dgm:cxn modelId="{8FBE3F2F-426D-4FE2-8D03-FCE382BBE4CB}" type="presParOf" srcId="{FD90637F-3193-4BBB-8FE8-95CA4FCF9DA7}" destId="{3691A030-7297-4F00-A44B-FEDAC8395D66}" srcOrd="0" destOrd="0" presId="urn:microsoft.com/office/officeart/2005/8/layout/vList3"/>
    <dgm:cxn modelId="{643997A5-8CEF-4213-A0BB-D64D3EFF8F64}" type="presParOf" srcId="{FD90637F-3193-4BBB-8FE8-95CA4FCF9DA7}" destId="{107DC471-A027-49F4-B617-D9B07942E64A}" srcOrd="1" destOrd="0" presId="urn:microsoft.com/office/officeart/2005/8/layout/vList3"/>
    <dgm:cxn modelId="{BDBB8AE3-37B9-474D-B90A-841865A2714B}" type="presParOf" srcId="{7D50A6F9-E54F-4744-A483-C462DBEEC77B}" destId="{00977F43-ADB6-4F2A-A91D-6AEE44A7EE88}" srcOrd="1" destOrd="0" presId="urn:microsoft.com/office/officeart/2005/8/layout/vList3"/>
    <dgm:cxn modelId="{92792701-D9B9-4D01-BBF4-60C74F979814}" type="presParOf" srcId="{7D50A6F9-E54F-4744-A483-C462DBEEC77B}" destId="{36DE92D3-519C-4766-9220-1E025706FC06}" srcOrd="2" destOrd="0" presId="urn:microsoft.com/office/officeart/2005/8/layout/vList3"/>
    <dgm:cxn modelId="{19D6B000-3530-4BD7-89D6-60F7CC89E20E}" type="presParOf" srcId="{36DE92D3-519C-4766-9220-1E025706FC06}" destId="{22FA3B52-6A6F-4023-AC08-D947303C7477}" srcOrd="0" destOrd="0" presId="urn:microsoft.com/office/officeart/2005/8/layout/vList3"/>
    <dgm:cxn modelId="{41F37A60-37D4-4C52-A7B5-4D60F46AD98D}" type="presParOf" srcId="{36DE92D3-519C-4766-9220-1E025706FC06}" destId="{66E90478-4696-4BEA-B5D5-EAC5468D3A0F}" srcOrd="1" destOrd="0" presId="urn:microsoft.com/office/officeart/2005/8/layout/vList3"/>
    <dgm:cxn modelId="{459180BE-040F-4AD6-AF67-204DA8DE4316}" type="presParOf" srcId="{7D50A6F9-E54F-4744-A483-C462DBEEC77B}" destId="{A5A14307-749C-4028-A49D-FF30DD0E8457}" srcOrd="3" destOrd="0" presId="urn:microsoft.com/office/officeart/2005/8/layout/vList3"/>
    <dgm:cxn modelId="{CBF9647B-E235-46B6-93F1-59B11D49637F}" type="presParOf" srcId="{7D50A6F9-E54F-4744-A483-C462DBEEC77B}" destId="{1CFA2B7F-1AD3-4C32-BAAA-3988624F1B7C}" srcOrd="4" destOrd="0" presId="urn:microsoft.com/office/officeart/2005/8/layout/vList3"/>
    <dgm:cxn modelId="{73D8736E-BCB0-4DF1-B742-F4CA4A6FD8C4}" type="presParOf" srcId="{1CFA2B7F-1AD3-4C32-BAAA-3988624F1B7C}" destId="{91DCE4EF-12E4-4E37-A148-F399E190425D}" srcOrd="0" destOrd="0" presId="urn:microsoft.com/office/officeart/2005/8/layout/vList3"/>
    <dgm:cxn modelId="{A4AD886A-833B-43F8-850E-8A46C82FC0E1}" type="presParOf" srcId="{1CFA2B7F-1AD3-4C32-BAAA-3988624F1B7C}" destId="{FF3805D8-39F0-495E-9952-1001444D2E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48FFB1-4314-47FC-839C-2E1FC1F7556F}" type="doc">
      <dgm:prSet loTypeId="urn:microsoft.com/office/officeart/2008/layout/AlternatingHexagon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560588E1-DF52-456D-8E1B-7BDC25537934}">
      <dgm:prSet phldrT="[Texte]"/>
      <dgm:spPr/>
      <dgm:t>
        <a:bodyPr/>
        <a:lstStyle/>
        <a:p>
          <a:r>
            <a:rPr lang="fr-FR" dirty="0"/>
            <a:t>Matériel</a:t>
          </a:r>
        </a:p>
        <a:p>
          <a:r>
            <a:rPr lang="fr-FR" dirty="0"/>
            <a:t>animation</a:t>
          </a:r>
          <a:endParaRPr lang="fr-BE" dirty="0"/>
        </a:p>
      </dgm:t>
    </dgm:pt>
    <dgm:pt modelId="{000364AC-44BB-4DAE-98AB-A791CABA1F1A}" type="parTrans" cxnId="{3127CB77-8A50-420B-9133-54905F5E98C8}">
      <dgm:prSet/>
      <dgm:spPr/>
      <dgm:t>
        <a:bodyPr/>
        <a:lstStyle/>
        <a:p>
          <a:endParaRPr lang="fr-BE"/>
        </a:p>
      </dgm:t>
    </dgm:pt>
    <dgm:pt modelId="{B60D95E5-D8BF-407A-A6BC-97E4D9B20BE1}" type="sibTrans" cxnId="{3127CB77-8A50-420B-9133-54905F5E98C8}">
      <dgm:prSet custT="1"/>
      <dgm:spPr/>
      <dgm:t>
        <a:bodyPr/>
        <a:lstStyle/>
        <a:p>
          <a:r>
            <a:rPr lang="fr-FR" sz="1500" dirty="0"/>
            <a:t>Infrastructures</a:t>
          </a:r>
        </a:p>
        <a:p>
          <a:r>
            <a:rPr lang="fr-FR" sz="1500" dirty="0"/>
            <a:t>Int / Ext</a:t>
          </a:r>
          <a:endParaRPr lang="fr-BE" sz="1500" dirty="0"/>
        </a:p>
      </dgm:t>
    </dgm:pt>
    <dgm:pt modelId="{7521F734-734D-47E4-924B-EFA935937A47}">
      <dgm:prSet phldrT="[Texte]" phldr="1"/>
      <dgm:spPr/>
      <dgm:t>
        <a:bodyPr/>
        <a:lstStyle/>
        <a:p>
          <a:endParaRPr lang="fr-BE"/>
        </a:p>
      </dgm:t>
    </dgm:pt>
    <dgm:pt modelId="{674EC0E2-2C6A-4F59-9D73-9458C482EE6A}" type="parTrans" cxnId="{319EF4F0-6DC7-4917-8552-E4FB9AF8A57F}">
      <dgm:prSet/>
      <dgm:spPr/>
      <dgm:t>
        <a:bodyPr/>
        <a:lstStyle/>
        <a:p>
          <a:endParaRPr lang="fr-BE"/>
        </a:p>
      </dgm:t>
    </dgm:pt>
    <dgm:pt modelId="{D5E73EB3-9F46-4A3C-9D58-D05A8159E539}" type="sibTrans" cxnId="{319EF4F0-6DC7-4917-8552-E4FB9AF8A57F}">
      <dgm:prSet/>
      <dgm:spPr/>
      <dgm:t>
        <a:bodyPr/>
        <a:lstStyle/>
        <a:p>
          <a:endParaRPr lang="fr-BE"/>
        </a:p>
      </dgm:t>
    </dgm:pt>
    <dgm:pt modelId="{C3F753F7-A869-4CC6-8477-205A028DE2D3}">
      <dgm:prSet phldrT="[Texte]"/>
      <dgm:spPr/>
      <dgm:t>
        <a:bodyPr/>
        <a:lstStyle/>
        <a:p>
          <a:r>
            <a:rPr lang="fr-FR" dirty="0"/>
            <a:t>Formation du personnel</a:t>
          </a:r>
          <a:endParaRPr lang="fr-BE" dirty="0"/>
        </a:p>
      </dgm:t>
    </dgm:pt>
    <dgm:pt modelId="{39075208-FDB3-4B13-A436-9E876C1AD185}" type="parTrans" cxnId="{94BD850D-B35A-41D9-BEE8-E75D9E7AB2EA}">
      <dgm:prSet/>
      <dgm:spPr/>
      <dgm:t>
        <a:bodyPr/>
        <a:lstStyle/>
        <a:p>
          <a:endParaRPr lang="fr-BE"/>
        </a:p>
      </dgm:t>
    </dgm:pt>
    <dgm:pt modelId="{5AA74061-95CF-4E28-8A06-6A185AA17D3D}" type="sibTrans" cxnId="{94BD850D-B35A-41D9-BEE8-E75D9E7AB2EA}">
      <dgm:prSet custT="1"/>
      <dgm:spPr/>
      <dgm:t>
        <a:bodyPr/>
        <a:lstStyle/>
        <a:p>
          <a:r>
            <a:rPr lang="fr-FR" sz="1500" dirty="0"/>
            <a:t>Taux d’encadrement</a:t>
          </a:r>
          <a:endParaRPr lang="fr-BE" sz="1500" dirty="0"/>
        </a:p>
      </dgm:t>
    </dgm:pt>
    <dgm:pt modelId="{C8D14D11-051A-4734-8D93-F818ABA27C7C}">
      <dgm:prSet phldrT="[Texte]" phldr="1"/>
      <dgm:spPr/>
      <dgm:t>
        <a:bodyPr/>
        <a:lstStyle/>
        <a:p>
          <a:endParaRPr lang="fr-BE"/>
        </a:p>
      </dgm:t>
    </dgm:pt>
    <dgm:pt modelId="{296168DF-FD1D-46FD-A81F-941210B34753}" type="parTrans" cxnId="{05DE2B6D-C653-4F72-8631-E391E186D8A5}">
      <dgm:prSet/>
      <dgm:spPr/>
      <dgm:t>
        <a:bodyPr/>
        <a:lstStyle/>
        <a:p>
          <a:endParaRPr lang="fr-BE"/>
        </a:p>
      </dgm:t>
    </dgm:pt>
    <dgm:pt modelId="{015308A6-73C2-40EB-94CD-1F4FF7336DA5}" type="sibTrans" cxnId="{05DE2B6D-C653-4F72-8631-E391E186D8A5}">
      <dgm:prSet/>
      <dgm:spPr/>
      <dgm:t>
        <a:bodyPr/>
        <a:lstStyle/>
        <a:p>
          <a:endParaRPr lang="fr-BE"/>
        </a:p>
      </dgm:t>
    </dgm:pt>
    <dgm:pt modelId="{058F0B60-26E0-4B1A-B590-BDE09D56D01C}">
      <dgm:prSet phldrT="[Texte]"/>
      <dgm:spPr/>
      <dgm:t>
        <a:bodyPr/>
        <a:lstStyle/>
        <a:p>
          <a:r>
            <a:rPr lang="fr-FR" dirty="0"/>
            <a:t>Partenariat</a:t>
          </a:r>
          <a:endParaRPr lang="fr-BE" dirty="0"/>
        </a:p>
      </dgm:t>
    </dgm:pt>
    <dgm:pt modelId="{C497528E-A285-4C6C-AE04-DD05F6B80683}" type="parTrans" cxnId="{8127BACD-FF08-44A6-9BFE-AEB445DB76EA}">
      <dgm:prSet/>
      <dgm:spPr/>
      <dgm:t>
        <a:bodyPr/>
        <a:lstStyle/>
        <a:p>
          <a:endParaRPr lang="fr-BE"/>
        </a:p>
      </dgm:t>
    </dgm:pt>
    <dgm:pt modelId="{EAEA9975-6959-4B86-A2B0-7DF3847DC26D}" type="sibTrans" cxnId="{8127BACD-FF08-44A6-9BFE-AEB445DB76EA}">
      <dgm:prSet/>
      <dgm:spPr/>
      <dgm:t>
        <a:bodyPr/>
        <a:lstStyle/>
        <a:p>
          <a:r>
            <a:rPr lang="fr-FR" dirty="0"/>
            <a:t>Promotion des activités</a:t>
          </a:r>
        </a:p>
        <a:p>
          <a:r>
            <a:rPr lang="fr-FR" dirty="0"/>
            <a:t>« com’ »</a:t>
          </a:r>
          <a:endParaRPr lang="fr-BE" dirty="0"/>
        </a:p>
      </dgm:t>
    </dgm:pt>
    <dgm:pt modelId="{96AD1C65-50BC-432E-ACA0-7C86C78B3035}">
      <dgm:prSet custT="1"/>
      <dgm:spPr/>
      <dgm:t>
        <a:bodyPr/>
        <a:lstStyle/>
        <a:p>
          <a:pPr marL="0" indent="0"/>
          <a:r>
            <a:rPr lang="fr-FR" sz="1500" dirty="0"/>
            <a:t>Accessibilités €</a:t>
          </a:r>
          <a:endParaRPr lang="fr-BE" sz="1500" dirty="0"/>
        </a:p>
      </dgm:t>
    </dgm:pt>
    <dgm:pt modelId="{98FBC793-DE2A-4182-8046-0C1220FB3103}" type="parTrans" cxnId="{598ECD09-63C8-41A8-B74F-6FD660E963CF}">
      <dgm:prSet/>
      <dgm:spPr/>
      <dgm:t>
        <a:bodyPr/>
        <a:lstStyle/>
        <a:p>
          <a:endParaRPr lang="fr-BE"/>
        </a:p>
      </dgm:t>
    </dgm:pt>
    <dgm:pt modelId="{8784108B-C727-45E6-BCAD-B2DA0187A529}" type="sibTrans" cxnId="{598ECD09-63C8-41A8-B74F-6FD660E963CF}">
      <dgm:prSet/>
      <dgm:spPr/>
      <dgm:t>
        <a:bodyPr/>
        <a:lstStyle/>
        <a:p>
          <a:r>
            <a:rPr lang="fr-FR" dirty="0"/>
            <a:t>Accessibilité géographique</a:t>
          </a:r>
          <a:endParaRPr lang="fr-BE" dirty="0"/>
        </a:p>
      </dgm:t>
    </dgm:pt>
    <dgm:pt modelId="{977F4927-FBAA-4F4B-A23B-369618ADA4B2}">
      <dgm:prSet/>
      <dgm:spPr/>
      <dgm:t>
        <a:bodyPr/>
        <a:lstStyle/>
        <a:p>
          <a:r>
            <a:rPr lang="fr-FR" dirty="0"/>
            <a:t>….</a:t>
          </a:r>
          <a:endParaRPr lang="fr-BE" dirty="0"/>
        </a:p>
      </dgm:t>
    </dgm:pt>
    <dgm:pt modelId="{920CE277-39D7-48FB-AF78-AC45BA81D83E}" type="sibTrans" cxnId="{F1290FCB-D454-43A9-9C96-00F400065759}">
      <dgm:prSet/>
      <dgm:spPr/>
      <dgm:t>
        <a:bodyPr/>
        <a:lstStyle/>
        <a:p>
          <a:r>
            <a:rPr lang="fr-FR" dirty="0"/>
            <a:t>Accessibilité enfant à besoins spécifiques</a:t>
          </a:r>
          <a:endParaRPr lang="fr-BE" dirty="0"/>
        </a:p>
      </dgm:t>
    </dgm:pt>
    <dgm:pt modelId="{877B4BF5-D1D2-4010-8141-705DC94CAC04}" type="parTrans" cxnId="{F1290FCB-D454-43A9-9C96-00F400065759}">
      <dgm:prSet/>
      <dgm:spPr/>
      <dgm:t>
        <a:bodyPr/>
        <a:lstStyle/>
        <a:p>
          <a:endParaRPr lang="fr-BE"/>
        </a:p>
      </dgm:t>
    </dgm:pt>
    <dgm:pt modelId="{A2F0179B-BA05-4D9F-B34E-A3C7B3E22429}" type="pres">
      <dgm:prSet presAssocID="{8B48FFB1-4314-47FC-839C-2E1FC1F7556F}" presName="Name0" presStyleCnt="0">
        <dgm:presLayoutVars>
          <dgm:chMax/>
          <dgm:chPref/>
          <dgm:dir/>
          <dgm:animLvl val="lvl"/>
        </dgm:presLayoutVars>
      </dgm:prSet>
      <dgm:spPr/>
    </dgm:pt>
    <dgm:pt modelId="{913E01B8-3399-47DF-B097-38BE332B8E6F}" type="pres">
      <dgm:prSet presAssocID="{560588E1-DF52-456D-8E1B-7BDC25537934}" presName="composite" presStyleCnt="0"/>
      <dgm:spPr/>
    </dgm:pt>
    <dgm:pt modelId="{E14FA67B-74F4-4395-914B-4B358554F1C2}" type="pres">
      <dgm:prSet presAssocID="{560588E1-DF52-456D-8E1B-7BDC25537934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</dgm:pt>
    <dgm:pt modelId="{2277279C-CA56-4D41-92CA-D9FE230DDD78}" type="pres">
      <dgm:prSet presAssocID="{560588E1-DF52-456D-8E1B-7BDC25537934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6BDF1BC4-ECC4-483F-8297-4B19BDC09803}" type="pres">
      <dgm:prSet presAssocID="{560588E1-DF52-456D-8E1B-7BDC25537934}" presName="BalanceSpacing" presStyleCnt="0"/>
      <dgm:spPr/>
    </dgm:pt>
    <dgm:pt modelId="{2BFD349D-56F0-4BAE-80BA-B4117531DBD2}" type="pres">
      <dgm:prSet presAssocID="{560588E1-DF52-456D-8E1B-7BDC25537934}" presName="BalanceSpacing1" presStyleCnt="0"/>
      <dgm:spPr/>
    </dgm:pt>
    <dgm:pt modelId="{5008C08E-C8A9-4229-B4CE-2683BF5F74E7}" type="pres">
      <dgm:prSet presAssocID="{B60D95E5-D8BF-407A-A6BC-97E4D9B20BE1}" presName="Accent1Text" presStyleLbl="node1" presStyleIdx="1" presStyleCnt="10"/>
      <dgm:spPr/>
    </dgm:pt>
    <dgm:pt modelId="{3FDC1526-2B73-427D-B6FE-9EEB8B3CBFFD}" type="pres">
      <dgm:prSet presAssocID="{B60D95E5-D8BF-407A-A6BC-97E4D9B20BE1}" presName="spaceBetweenRectangles" presStyleCnt="0"/>
      <dgm:spPr/>
    </dgm:pt>
    <dgm:pt modelId="{968BD892-4767-4DDE-B6B9-3694D21D878D}" type="pres">
      <dgm:prSet presAssocID="{C3F753F7-A869-4CC6-8477-205A028DE2D3}" presName="composite" presStyleCnt="0"/>
      <dgm:spPr/>
    </dgm:pt>
    <dgm:pt modelId="{C0F871B2-DD07-4927-9C78-8B22D36D41A2}" type="pres">
      <dgm:prSet presAssocID="{C3F753F7-A869-4CC6-8477-205A028DE2D3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</dgm:pt>
    <dgm:pt modelId="{16AC1DD0-F2E6-4F4A-A8E3-340B2FD13C85}" type="pres">
      <dgm:prSet presAssocID="{C3F753F7-A869-4CC6-8477-205A028DE2D3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B9D838E2-6CFF-4D36-AFFF-CB9712707755}" type="pres">
      <dgm:prSet presAssocID="{C3F753F7-A869-4CC6-8477-205A028DE2D3}" presName="BalanceSpacing" presStyleCnt="0"/>
      <dgm:spPr/>
    </dgm:pt>
    <dgm:pt modelId="{EB0C0898-FE06-4112-B1A2-835A9F259D35}" type="pres">
      <dgm:prSet presAssocID="{C3F753F7-A869-4CC6-8477-205A028DE2D3}" presName="BalanceSpacing1" presStyleCnt="0"/>
      <dgm:spPr/>
    </dgm:pt>
    <dgm:pt modelId="{F853668C-E27F-4344-92C3-823D65032447}" type="pres">
      <dgm:prSet presAssocID="{5AA74061-95CF-4E28-8A06-6A185AA17D3D}" presName="Accent1Text" presStyleLbl="node1" presStyleIdx="3" presStyleCnt="10"/>
      <dgm:spPr/>
    </dgm:pt>
    <dgm:pt modelId="{8279CF71-B68A-4EEF-B6B1-4DB37205CAAC}" type="pres">
      <dgm:prSet presAssocID="{5AA74061-95CF-4E28-8A06-6A185AA17D3D}" presName="spaceBetweenRectangles" presStyleCnt="0"/>
      <dgm:spPr/>
    </dgm:pt>
    <dgm:pt modelId="{B1452305-37F1-4F56-B884-E4DB03BF6D73}" type="pres">
      <dgm:prSet presAssocID="{96AD1C65-50BC-432E-ACA0-7C86C78B3035}" presName="composite" presStyleCnt="0"/>
      <dgm:spPr/>
    </dgm:pt>
    <dgm:pt modelId="{59E4A54F-0980-43F2-A9BD-EBCC7891D447}" type="pres">
      <dgm:prSet presAssocID="{96AD1C65-50BC-432E-ACA0-7C86C78B3035}" presName="Parent1" presStyleLbl="node1" presStyleIdx="4" presStyleCnt="10" custLinFactX="6843" custLinFactNeighborX="100000" custLinFactNeighborY="1835">
        <dgm:presLayoutVars>
          <dgm:chMax val="1"/>
          <dgm:chPref val="1"/>
          <dgm:bulletEnabled val="1"/>
        </dgm:presLayoutVars>
      </dgm:prSet>
      <dgm:spPr/>
    </dgm:pt>
    <dgm:pt modelId="{54ED122E-7B35-46F2-8A1A-458E98C314CF}" type="pres">
      <dgm:prSet presAssocID="{96AD1C65-50BC-432E-ACA0-7C86C78B3035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36C2C5D6-5BCC-43B2-978F-501844E047C1}" type="pres">
      <dgm:prSet presAssocID="{96AD1C65-50BC-432E-ACA0-7C86C78B3035}" presName="BalanceSpacing" presStyleCnt="0"/>
      <dgm:spPr/>
    </dgm:pt>
    <dgm:pt modelId="{48451DC9-D2B5-44DF-AAD2-0DF50D766A43}" type="pres">
      <dgm:prSet presAssocID="{96AD1C65-50BC-432E-ACA0-7C86C78B3035}" presName="BalanceSpacing1" presStyleCnt="0"/>
      <dgm:spPr/>
    </dgm:pt>
    <dgm:pt modelId="{D3381DDE-99B1-400F-8FE8-2E74CABE62A5}" type="pres">
      <dgm:prSet presAssocID="{8784108B-C727-45E6-BCAD-B2DA0187A529}" presName="Accent1Text" presStyleLbl="node1" presStyleIdx="5" presStyleCnt="10" custLinFactX="100000" custLinFactNeighborX="169920" custLinFactNeighborY="-83169"/>
      <dgm:spPr/>
    </dgm:pt>
    <dgm:pt modelId="{AD2FF36B-8724-4171-AE4F-14CD805B4A51}" type="pres">
      <dgm:prSet presAssocID="{8784108B-C727-45E6-BCAD-B2DA0187A529}" presName="spaceBetweenRectangles" presStyleCnt="0"/>
      <dgm:spPr/>
    </dgm:pt>
    <dgm:pt modelId="{BA86E455-37CA-4131-B79E-D7B4C5BA37A2}" type="pres">
      <dgm:prSet presAssocID="{977F4927-FBAA-4F4B-A23B-369618ADA4B2}" presName="composite" presStyleCnt="0"/>
      <dgm:spPr/>
    </dgm:pt>
    <dgm:pt modelId="{EFDEE901-6B65-473B-9AFD-73B94A1E8A6E}" type="pres">
      <dgm:prSet presAssocID="{977F4927-FBAA-4F4B-A23B-369618ADA4B2}" presName="Parent1" presStyleLbl="node1" presStyleIdx="6" presStyleCnt="10" custScaleX="62615" custScaleY="54247" custLinFactX="100000" custLinFactNeighborX="149414" custLinFactNeighborY="-99327">
        <dgm:presLayoutVars>
          <dgm:chMax val="1"/>
          <dgm:chPref val="1"/>
          <dgm:bulletEnabled val="1"/>
        </dgm:presLayoutVars>
      </dgm:prSet>
      <dgm:spPr/>
    </dgm:pt>
    <dgm:pt modelId="{7D02C552-F646-40C0-BF35-5C371E08D175}" type="pres">
      <dgm:prSet presAssocID="{977F4927-FBAA-4F4B-A23B-369618ADA4B2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2C229058-2FD0-4845-86D6-40329BA8BBEA}" type="pres">
      <dgm:prSet presAssocID="{977F4927-FBAA-4F4B-A23B-369618ADA4B2}" presName="BalanceSpacing" presStyleCnt="0"/>
      <dgm:spPr/>
    </dgm:pt>
    <dgm:pt modelId="{F68FF865-29F1-433F-A460-F06584819DCA}" type="pres">
      <dgm:prSet presAssocID="{977F4927-FBAA-4F4B-A23B-369618ADA4B2}" presName="BalanceSpacing1" presStyleCnt="0"/>
      <dgm:spPr/>
    </dgm:pt>
    <dgm:pt modelId="{1B5B4605-F119-4D01-851A-42AF0E07D1E6}" type="pres">
      <dgm:prSet presAssocID="{920CE277-39D7-48FB-AF78-AC45BA81D83E}" presName="Accent1Text" presStyleLbl="node1" presStyleIdx="7" presStyleCnt="10" custLinFactY="-100000" custLinFactNeighborX="54820" custLinFactNeighborY="-152093"/>
      <dgm:spPr/>
    </dgm:pt>
    <dgm:pt modelId="{E7CBEBD2-216A-48F6-80E9-07AB335D4DC0}" type="pres">
      <dgm:prSet presAssocID="{920CE277-39D7-48FB-AF78-AC45BA81D83E}" presName="spaceBetweenRectangles" presStyleCnt="0"/>
      <dgm:spPr/>
    </dgm:pt>
    <dgm:pt modelId="{85B367C6-818F-45E5-89BB-B742C0AF30EF}" type="pres">
      <dgm:prSet presAssocID="{058F0B60-26E0-4B1A-B590-BDE09D56D01C}" presName="composite" presStyleCnt="0"/>
      <dgm:spPr/>
    </dgm:pt>
    <dgm:pt modelId="{89108585-EDE9-4351-A099-C6F729B9616C}" type="pres">
      <dgm:prSet presAssocID="{058F0B60-26E0-4B1A-B590-BDE09D56D01C}" presName="Parent1" presStyleLbl="node1" presStyleIdx="8" presStyleCnt="10" custLinFactY="-69760" custLinFactNeighborX="-1213" custLinFactNeighborY="-100000">
        <dgm:presLayoutVars>
          <dgm:chMax val="1"/>
          <dgm:chPref val="1"/>
          <dgm:bulletEnabled val="1"/>
        </dgm:presLayoutVars>
      </dgm:prSet>
      <dgm:spPr/>
    </dgm:pt>
    <dgm:pt modelId="{FFBC9A01-8FFB-42FE-AE7C-0E2BE73E1A25}" type="pres">
      <dgm:prSet presAssocID="{058F0B60-26E0-4B1A-B590-BDE09D56D01C}" presName="Childtext1" presStyleLbl="revTx" presStyleIdx="4" presStyleCnt="5" custLinFactNeighborX="-57190" custLinFactNeighborY="-84596">
        <dgm:presLayoutVars>
          <dgm:chMax val="0"/>
          <dgm:chPref val="0"/>
          <dgm:bulletEnabled val="1"/>
        </dgm:presLayoutVars>
      </dgm:prSet>
      <dgm:spPr/>
    </dgm:pt>
    <dgm:pt modelId="{FC177D43-2C34-49B0-AAF4-426C1A41DBF2}" type="pres">
      <dgm:prSet presAssocID="{058F0B60-26E0-4B1A-B590-BDE09D56D01C}" presName="BalanceSpacing" presStyleCnt="0"/>
      <dgm:spPr/>
    </dgm:pt>
    <dgm:pt modelId="{3813EC5D-028B-47E5-8A5A-62455267275D}" type="pres">
      <dgm:prSet presAssocID="{058F0B60-26E0-4B1A-B590-BDE09D56D01C}" presName="BalanceSpacing1" presStyleCnt="0"/>
      <dgm:spPr/>
    </dgm:pt>
    <dgm:pt modelId="{A8EE0164-85E4-421F-9E76-AC42E9B7CC02}" type="pres">
      <dgm:prSet presAssocID="{EAEA9975-6959-4B86-A2B0-7DF3847DC26D}" presName="Accent1Text" presStyleLbl="node1" presStyleIdx="9" presStyleCnt="10" custLinFactY="-69760" custLinFactNeighborX="-5062" custLinFactNeighborY="-100000"/>
      <dgm:spPr/>
    </dgm:pt>
  </dgm:ptLst>
  <dgm:cxnLst>
    <dgm:cxn modelId="{C7B80E04-7D68-4982-8F4A-C9BFC135DC90}" type="presOf" srcId="{560588E1-DF52-456D-8E1B-7BDC25537934}" destId="{E14FA67B-74F4-4395-914B-4B358554F1C2}" srcOrd="0" destOrd="0" presId="urn:microsoft.com/office/officeart/2008/layout/AlternatingHexagons"/>
    <dgm:cxn modelId="{598ECD09-63C8-41A8-B74F-6FD660E963CF}" srcId="{8B48FFB1-4314-47FC-839C-2E1FC1F7556F}" destId="{96AD1C65-50BC-432E-ACA0-7C86C78B3035}" srcOrd="2" destOrd="0" parTransId="{98FBC793-DE2A-4182-8046-0C1220FB3103}" sibTransId="{8784108B-C727-45E6-BCAD-B2DA0187A529}"/>
    <dgm:cxn modelId="{94BD850D-B35A-41D9-BEE8-E75D9E7AB2EA}" srcId="{8B48FFB1-4314-47FC-839C-2E1FC1F7556F}" destId="{C3F753F7-A869-4CC6-8477-205A028DE2D3}" srcOrd="1" destOrd="0" parTransId="{39075208-FDB3-4B13-A436-9E876C1AD185}" sibTransId="{5AA74061-95CF-4E28-8A06-6A185AA17D3D}"/>
    <dgm:cxn modelId="{6803BC12-0E47-4688-86A7-97F5181DEA35}" type="presOf" srcId="{EAEA9975-6959-4B86-A2B0-7DF3847DC26D}" destId="{A8EE0164-85E4-421F-9E76-AC42E9B7CC02}" srcOrd="0" destOrd="0" presId="urn:microsoft.com/office/officeart/2008/layout/AlternatingHexagons"/>
    <dgm:cxn modelId="{7ED4A627-4A21-494B-B5AB-03801311B2A8}" type="presOf" srcId="{7521F734-734D-47E4-924B-EFA935937A47}" destId="{2277279C-CA56-4D41-92CA-D9FE230DDD78}" srcOrd="0" destOrd="0" presId="urn:microsoft.com/office/officeart/2008/layout/AlternatingHexagons"/>
    <dgm:cxn modelId="{2C4FE62A-AD69-4BC1-8762-55047205FEDC}" type="presOf" srcId="{8B48FFB1-4314-47FC-839C-2E1FC1F7556F}" destId="{A2F0179B-BA05-4D9F-B34E-A3C7B3E22429}" srcOrd="0" destOrd="0" presId="urn:microsoft.com/office/officeart/2008/layout/AlternatingHexagons"/>
    <dgm:cxn modelId="{175C3A30-4173-40E2-A90E-6531341A008D}" type="presOf" srcId="{920CE277-39D7-48FB-AF78-AC45BA81D83E}" destId="{1B5B4605-F119-4D01-851A-42AF0E07D1E6}" srcOrd="0" destOrd="0" presId="urn:microsoft.com/office/officeart/2008/layout/AlternatingHexagons"/>
    <dgm:cxn modelId="{C121B04B-3450-404D-AF54-97A3D41E7431}" type="presOf" srcId="{8784108B-C727-45E6-BCAD-B2DA0187A529}" destId="{D3381DDE-99B1-400F-8FE8-2E74CABE62A5}" srcOrd="0" destOrd="0" presId="urn:microsoft.com/office/officeart/2008/layout/AlternatingHexagons"/>
    <dgm:cxn modelId="{05DE2B6D-C653-4F72-8631-E391E186D8A5}" srcId="{C3F753F7-A869-4CC6-8477-205A028DE2D3}" destId="{C8D14D11-051A-4734-8D93-F818ABA27C7C}" srcOrd="0" destOrd="0" parTransId="{296168DF-FD1D-46FD-A81F-941210B34753}" sibTransId="{015308A6-73C2-40EB-94CD-1F4FF7336DA5}"/>
    <dgm:cxn modelId="{3127CB77-8A50-420B-9133-54905F5E98C8}" srcId="{8B48FFB1-4314-47FC-839C-2E1FC1F7556F}" destId="{560588E1-DF52-456D-8E1B-7BDC25537934}" srcOrd="0" destOrd="0" parTransId="{000364AC-44BB-4DAE-98AB-A791CABA1F1A}" sibTransId="{B60D95E5-D8BF-407A-A6BC-97E4D9B20BE1}"/>
    <dgm:cxn modelId="{72E0B178-7561-45AA-A502-FECE1A233306}" type="presOf" srcId="{C3F753F7-A869-4CC6-8477-205A028DE2D3}" destId="{C0F871B2-DD07-4927-9C78-8B22D36D41A2}" srcOrd="0" destOrd="0" presId="urn:microsoft.com/office/officeart/2008/layout/AlternatingHexagons"/>
    <dgm:cxn modelId="{FD8ADE7C-57C8-4725-A474-B66BC202EEF4}" type="presOf" srcId="{977F4927-FBAA-4F4B-A23B-369618ADA4B2}" destId="{EFDEE901-6B65-473B-9AFD-73B94A1E8A6E}" srcOrd="0" destOrd="0" presId="urn:microsoft.com/office/officeart/2008/layout/AlternatingHexagons"/>
    <dgm:cxn modelId="{1929CA8E-35E8-4230-B4B1-A70819000AD7}" type="presOf" srcId="{058F0B60-26E0-4B1A-B590-BDE09D56D01C}" destId="{89108585-EDE9-4351-A099-C6F729B9616C}" srcOrd="0" destOrd="0" presId="urn:microsoft.com/office/officeart/2008/layout/AlternatingHexagons"/>
    <dgm:cxn modelId="{71CEA897-25AE-4D4B-8478-76761414C74B}" type="presOf" srcId="{B60D95E5-D8BF-407A-A6BC-97E4D9B20BE1}" destId="{5008C08E-C8A9-4229-B4CE-2683BF5F74E7}" srcOrd="0" destOrd="0" presId="urn:microsoft.com/office/officeart/2008/layout/AlternatingHexagons"/>
    <dgm:cxn modelId="{572A6FB8-7674-40DB-848D-58D8579D65C1}" type="presOf" srcId="{96AD1C65-50BC-432E-ACA0-7C86C78B3035}" destId="{59E4A54F-0980-43F2-A9BD-EBCC7891D447}" srcOrd="0" destOrd="0" presId="urn:microsoft.com/office/officeart/2008/layout/AlternatingHexagons"/>
    <dgm:cxn modelId="{F1290FCB-D454-43A9-9C96-00F400065759}" srcId="{8B48FFB1-4314-47FC-839C-2E1FC1F7556F}" destId="{977F4927-FBAA-4F4B-A23B-369618ADA4B2}" srcOrd="3" destOrd="0" parTransId="{877B4BF5-D1D2-4010-8141-705DC94CAC04}" sibTransId="{920CE277-39D7-48FB-AF78-AC45BA81D83E}"/>
    <dgm:cxn modelId="{8127BACD-FF08-44A6-9BFE-AEB445DB76EA}" srcId="{8B48FFB1-4314-47FC-839C-2E1FC1F7556F}" destId="{058F0B60-26E0-4B1A-B590-BDE09D56D01C}" srcOrd="4" destOrd="0" parTransId="{C497528E-A285-4C6C-AE04-DD05F6B80683}" sibTransId="{EAEA9975-6959-4B86-A2B0-7DF3847DC26D}"/>
    <dgm:cxn modelId="{BFBABBD1-D270-4669-872B-05E87B2D63E1}" type="presOf" srcId="{5AA74061-95CF-4E28-8A06-6A185AA17D3D}" destId="{F853668C-E27F-4344-92C3-823D65032447}" srcOrd="0" destOrd="0" presId="urn:microsoft.com/office/officeart/2008/layout/AlternatingHexagons"/>
    <dgm:cxn modelId="{319EF4F0-6DC7-4917-8552-E4FB9AF8A57F}" srcId="{560588E1-DF52-456D-8E1B-7BDC25537934}" destId="{7521F734-734D-47E4-924B-EFA935937A47}" srcOrd="0" destOrd="0" parTransId="{674EC0E2-2C6A-4F59-9D73-9458C482EE6A}" sibTransId="{D5E73EB3-9F46-4A3C-9D58-D05A8159E539}"/>
    <dgm:cxn modelId="{BD51F4FC-07B5-4327-A131-FD3BF60B73EC}" type="presOf" srcId="{C8D14D11-051A-4734-8D93-F818ABA27C7C}" destId="{16AC1DD0-F2E6-4F4A-A8E3-340B2FD13C85}" srcOrd="0" destOrd="0" presId="urn:microsoft.com/office/officeart/2008/layout/AlternatingHexagons"/>
    <dgm:cxn modelId="{60CAF4E3-B9E8-45A5-BE70-C7D45177FE7F}" type="presParOf" srcId="{A2F0179B-BA05-4D9F-B34E-A3C7B3E22429}" destId="{913E01B8-3399-47DF-B097-38BE332B8E6F}" srcOrd="0" destOrd="0" presId="urn:microsoft.com/office/officeart/2008/layout/AlternatingHexagons"/>
    <dgm:cxn modelId="{8A238D43-1281-48F8-9B22-FF8C2F9D6E24}" type="presParOf" srcId="{913E01B8-3399-47DF-B097-38BE332B8E6F}" destId="{E14FA67B-74F4-4395-914B-4B358554F1C2}" srcOrd="0" destOrd="0" presId="urn:microsoft.com/office/officeart/2008/layout/AlternatingHexagons"/>
    <dgm:cxn modelId="{87328A22-C557-4CF3-8F38-78C2E5F6030D}" type="presParOf" srcId="{913E01B8-3399-47DF-B097-38BE332B8E6F}" destId="{2277279C-CA56-4D41-92CA-D9FE230DDD78}" srcOrd="1" destOrd="0" presId="urn:microsoft.com/office/officeart/2008/layout/AlternatingHexagons"/>
    <dgm:cxn modelId="{7E5A528C-E236-425E-8403-3D83C5AC5FDE}" type="presParOf" srcId="{913E01B8-3399-47DF-B097-38BE332B8E6F}" destId="{6BDF1BC4-ECC4-483F-8297-4B19BDC09803}" srcOrd="2" destOrd="0" presId="urn:microsoft.com/office/officeart/2008/layout/AlternatingHexagons"/>
    <dgm:cxn modelId="{AD2853D5-43DD-4907-A69A-FEB83C6EE46E}" type="presParOf" srcId="{913E01B8-3399-47DF-B097-38BE332B8E6F}" destId="{2BFD349D-56F0-4BAE-80BA-B4117531DBD2}" srcOrd="3" destOrd="0" presId="urn:microsoft.com/office/officeart/2008/layout/AlternatingHexagons"/>
    <dgm:cxn modelId="{EA6EC19E-908F-4234-881B-C18F857EBAB3}" type="presParOf" srcId="{913E01B8-3399-47DF-B097-38BE332B8E6F}" destId="{5008C08E-C8A9-4229-B4CE-2683BF5F74E7}" srcOrd="4" destOrd="0" presId="urn:microsoft.com/office/officeart/2008/layout/AlternatingHexagons"/>
    <dgm:cxn modelId="{D28A74F7-B2C5-4C97-8044-C1E58756C202}" type="presParOf" srcId="{A2F0179B-BA05-4D9F-B34E-A3C7B3E22429}" destId="{3FDC1526-2B73-427D-B6FE-9EEB8B3CBFFD}" srcOrd="1" destOrd="0" presId="urn:microsoft.com/office/officeart/2008/layout/AlternatingHexagons"/>
    <dgm:cxn modelId="{D54968AB-AC5A-4D8D-8932-760BA9B2764A}" type="presParOf" srcId="{A2F0179B-BA05-4D9F-B34E-A3C7B3E22429}" destId="{968BD892-4767-4DDE-B6B9-3694D21D878D}" srcOrd="2" destOrd="0" presId="urn:microsoft.com/office/officeart/2008/layout/AlternatingHexagons"/>
    <dgm:cxn modelId="{04EE74AF-33E7-496E-A34F-9955B8338FDF}" type="presParOf" srcId="{968BD892-4767-4DDE-B6B9-3694D21D878D}" destId="{C0F871B2-DD07-4927-9C78-8B22D36D41A2}" srcOrd="0" destOrd="0" presId="urn:microsoft.com/office/officeart/2008/layout/AlternatingHexagons"/>
    <dgm:cxn modelId="{65B76DFF-6CE3-4FD0-A4E7-A842F61A9F58}" type="presParOf" srcId="{968BD892-4767-4DDE-B6B9-3694D21D878D}" destId="{16AC1DD0-F2E6-4F4A-A8E3-340B2FD13C85}" srcOrd="1" destOrd="0" presId="urn:microsoft.com/office/officeart/2008/layout/AlternatingHexagons"/>
    <dgm:cxn modelId="{5DCD0C60-4F57-4050-9CDB-940D74F49967}" type="presParOf" srcId="{968BD892-4767-4DDE-B6B9-3694D21D878D}" destId="{B9D838E2-6CFF-4D36-AFFF-CB9712707755}" srcOrd="2" destOrd="0" presId="urn:microsoft.com/office/officeart/2008/layout/AlternatingHexagons"/>
    <dgm:cxn modelId="{D34F8A56-F60C-4F79-9C77-84CF50BCC858}" type="presParOf" srcId="{968BD892-4767-4DDE-B6B9-3694D21D878D}" destId="{EB0C0898-FE06-4112-B1A2-835A9F259D35}" srcOrd="3" destOrd="0" presId="urn:microsoft.com/office/officeart/2008/layout/AlternatingHexagons"/>
    <dgm:cxn modelId="{A029E1FA-F6E8-4E2C-A2F5-A970B00127DD}" type="presParOf" srcId="{968BD892-4767-4DDE-B6B9-3694D21D878D}" destId="{F853668C-E27F-4344-92C3-823D65032447}" srcOrd="4" destOrd="0" presId="urn:microsoft.com/office/officeart/2008/layout/AlternatingHexagons"/>
    <dgm:cxn modelId="{A4DED937-1AC8-4DB8-A955-097E65A632AE}" type="presParOf" srcId="{A2F0179B-BA05-4D9F-B34E-A3C7B3E22429}" destId="{8279CF71-B68A-4EEF-B6B1-4DB37205CAAC}" srcOrd="3" destOrd="0" presId="urn:microsoft.com/office/officeart/2008/layout/AlternatingHexagons"/>
    <dgm:cxn modelId="{45C92FF0-10EF-4F8E-8FA9-2F8309AB004D}" type="presParOf" srcId="{A2F0179B-BA05-4D9F-B34E-A3C7B3E22429}" destId="{B1452305-37F1-4F56-B884-E4DB03BF6D73}" srcOrd="4" destOrd="0" presId="urn:microsoft.com/office/officeart/2008/layout/AlternatingHexagons"/>
    <dgm:cxn modelId="{76971038-9CF2-44CD-A461-FE14490E5494}" type="presParOf" srcId="{B1452305-37F1-4F56-B884-E4DB03BF6D73}" destId="{59E4A54F-0980-43F2-A9BD-EBCC7891D447}" srcOrd="0" destOrd="0" presId="urn:microsoft.com/office/officeart/2008/layout/AlternatingHexagons"/>
    <dgm:cxn modelId="{4CEBE8D2-D53F-4C2A-87E2-712F5FC6EF78}" type="presParOf" srcId="{B1452305-37F1-4F56-B884-E4DB03BF6D73}" destId="{54ED122E-7B35-46F2-8A1A-458E98C314CF}" srcOrd="1" destOrd="0" presId="urn:microsoft.com/office/officeart/2008/layout/AlternatingHexagons"/>
    <dgm:cxn modelId="{7CB049BB-FEAF-4E00-B4DC-4783B50A8E9A}" type="presParOf" srcId="{B1452305-37F1-4F56-B884-E4DB03BF6D73}" destId="{36C2C5D6-5BCC-43B2-978F-501844E047C1}" srcOrd="2" destOrd="0" presId="urn:microsoft.com/office/officeart/2008/layout/AlternatingHexagons"/>
    <dgm:cxn modelId="{19E313CF-2DF9-49FC-8844-8C7ADB70A3CF}" type="presParOf" srcId="{B1452305-37F1-4F56-B884-E4DB03BF6D73}" destId="{48451DC9-D2B5-44DF-AAD2-0DF50D766A43}" srcOrd="3" destOrd="0" presId="urn:microsoft.com/office/officeart/2008/layout/AlternatingHexagons"/>
    <dgm:cxn modelId="{13EF26E8-0FA6-490A-84B7-212BA84057D3}" type="presParOf" srcId="{B1452305-37F1-4F56-B884-E4DB03BF6D73}" destId="{D3381DDE-99B1-400F-8FE8-2E74CABE62A5}" srcOrd="4" destOrd="0" presId="urn:microsoft.com/office/officeart/2008/layout/AlternatingHexagons"/>
    <dgm:cxn modelId="{3D3C26DF-A71B-45DE-BC3A-2E9C887FC184}" type="presParOf" srcId="{A2F0179B-BA05-4D9F-B34E-A3C7B3E22429}" destId="{AD2FF36B-8724-4171-AE4F-14CD805B4A51}" srcOrd="5" destOrd="0" presId="urn:microsoft.com/office/officeart/2008/layout/AlternatingHexagons"/>
    <dgm:cxn modelId="{52061C1B-8F4E-4F9C-8957-DCE4122B62C5}" type="presParOf" srcId="{A2F0179B-BA05-4D9F-B34E-A3C7B3E22429}" destId="{BA86E455-37CA-4131-B79E-D7B4C5BA37A2}" srcOrd="6" destOrd="0" presId="urn:microsoft.com/office/officeart/2008/layout/AlternatingHexagons"/>
    <dgm:cxn modelId="{6A9A73EE-7200-464E-8405-C062B917C561}" type="presParOf" srcId="{BA86E455-37CA-4131-B79E-D7B4C5BA37A2}" destId="{EFDEE901-6B65-473B-9AFD-73B94A1E8A6E}" srcOrd="0" destOrd="0" presId="urn:microsoft.com/office/officeart/2008/layout/AlternatingHexagons"/>
    <dgm:cxn modelId="{FD709BAE-F339-41D9-9169-44A901BA5DC8}" type="presParOf" srcId="{BA86E455-37CA-4131-B79E-D7B4C5BA37A2}" destId="{7D02C552-F646-40C0-BF35-5C371E08D175}" srcOrd="1" destOrd="0" presId="urn:microsoft.com/office/officeart/2008/layout/AlternatingHexagons"/>
    <dgm:cxn modelId="{5CDD21D5-57EC-440E-8BD9-BE8BA80F3C64}" type="presParOf" srcId="{BA86E455-37CA-4131-B79E-D7B4C5BA37A2}" destId="{2C229058-2FD0-4845-86D6-40329BA8BBEA}" srcOrd="2" destOrd="0" presId="urn:microsoft.com/office/officeart/2008/layout/AlternatingHexagons"/>
    <dgm:cxn modelId="{828B8F42-4419-4C20-A82D-638B647A032B}" type="presParOf" srcId="{BA86E455-37CA-4131-B79E-D7B4C5BA37A2}" destId="{F68FF865-29F1-433F-A460-F06584819DCA}" srcOrd="3" destOrd="0" presId="urn:microsoft.com/office/officeart/2008/layout/AlternatingHexagons"/>
    <dgm:cxn modelId="{91851DCE-A538-4DC4-BEFE-D72E8F1F2118}" type="presParOf" srcId="{BA86E455-37CA-4131-B79E-D7B4C5BA37A2}" destId="{1B5B4605-F119-4D01-851A-42AF0E07D1E6}" srcOrd="4" destOrd="0" presId="urn:microsoft.com/office/officeart/2008/layout/AlternatingHexagons"/>
    <dgm:cxn modelId="{BD18B479-60F0-4FEF-AC1F-9F2AE250704D}" type="presParOf" srcId="{A2F0179B-BA05-4D9F-B34E-A3C7B3E22429}" destId="{E7CBEBD2-216A-48F6-80E9-07AB335D4DC0}" srcOrd="7" destOrd="0" presId="urn:microsoft.com/office/officeart/2008/layout/AlternatingHexagons"/>
    <dgm:cxn modelId="{653D603B-1598-4BAA-8C80-7D178AE9C6A3}" type="presParOf" srcId="{A2F0179B-BA05-4D9F-B34E-A3C7B3E22429}" destId="{85B367C6-818F-45E5-89BB-B742C0AF30EF}" srcOrd="8" destOrd="0" presId="urn:microsoft.com/office/officeart/2008/layout/AlternatingHexagons"/>
    <dgm:cxn modelId="{5FA02173-FA68-46C6-901A-C969DA971377}" type="presParOf" srcId="{85B367C6-818F-45E5-89BB-B742C0AF30EF}" destId="{89108585-EDE9-4351-A099-C6F729B9616C}" srcOrd="0" destOrd="0" presId="urn:microsoft.com/office/officeart/2008/layout/AlternatingHexagons"/>
    <dgm:cxn modelId="{4072210B-C150-4621-844A-F7F6985C870D}" type="presParOf" srcId="{85B367C6-818F-45E5-89BB-B742C0AF30EF}" destId="{FFBC9A01-8FFB-42FE-AE7C-0E2BE73E1A25}" srcOrd="1" destOrd="0" presId="urn:microsoft.com/office/officeart/2008/layout/AlternatingHexagons"/>
    <dgm:cxn modelId="{DF4E164F-8E69-47A7-BF38-E5434A1FA069}" type="presParOf" srcId="{85B367C6-818F-45E5-89BB-B742C0AF30EF}" destId="{FC177D43-2C34-49B0-AAF4-426C1A41DBF2}" srcOrd="2" destOrd="0" presId="urn:microsoft.com/office/officeart/2008/layout/AlternatingHexagons"/>
    <dgm:cxn modelId="{239EFF2D-E0ED-4D4C-840A-D16CE3175598}" type="presParOf" srcId="{85B367C6-818F-45E5-89BB-B742C0AF30EF}" destId="{3813EC5D-028B-47E5-8A5A-62455267275D}" srcOrd="3" destOrd="0" presId="urn:microsoft.com/office/officeart/2008/layout/AlternatingHexagons"/>
    <dgm:cxn modelId="{0409D92E-926D-48D5-AF2A-6A75988AAB27}" type="presParOf" srcId="{85B367C6-818F-45E5-89BB-B742C0AF30EF}" destId="{A8EE0164-85E4-421F-9E76-AC42E9B7CC0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F04EF2-3AED-4CA6-B401-1EBBDD69E49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C642AE0F-1F97-4802-94C3-9B4B06A9620C}">
      <dgm:prSet phldrT="[Texte]"/>
      <dgm:spPr/>
      <dgm:t>
        <a:bodyPr/>
        <a:lstStyle/>
        <a:p>
          <a:r>
            <a:rPr lang="fr-FR" dirty="0"/>
            <a:t>Le service « EXTRASCOLAIRE » au sein de tous les réseaux</a:t>
          </a:r>
          <a:endParaRPr lang="fr-BE" dirty="0"/>
        </a:p>
      </dgm:t>
    </dgm:pt>
    <dgm:pt modelId="{83E37876-843C-432E-BF74-A39EEBC7AEB5}" type="parTrans" cxnId="{3C8CCEA7-65BF-4566-89AB-32D94663A25C}">
      <dgm:prSet/>
      <dgm:spPr/>
      <dgm:t>
        <a:bodyPr/>
        <a:lstStyle/>
        <a:p>
          <a:endParaRPr lang="fr-BE"/>
        </a:p>
      </dgm:t>
    </dgm:pt>
    <dgm:pt modelId="{BB2D1252-C4EC-4A07-9038-F0EBAA97190C}" type="sibTrans" cxnId="{3C8CCEA7-65BF-4566-89AB-32D94663A25C}">
      <dgm:prSet/>
      <dgm:spPr/>
      <dgm:t>
        <a:bodyPr/>
        <a:lstStyle/>
        <a:p>
          <a:endParaRPr lang="fr-BE"/>
        </a:p>
      </dgm:t>
    </dgm:pt>
    <dgm:pt modelId="{5C87B2DE-322F-439C-B642-AA3CDAED0096}">
      <dgm:prSet phldrT="[Texte]"/>
      <dgm:spPr/>
      <dgm:t>
        <a:bodyPr/>
        <a:lstStyle/>
        <a:p>
          <a:r>
            <a:rPr lang="fr-FR" dirty="0"/>
            <a:t>Le service « ECOLE DES DEVOIRS » accessible à tous les enfants en primaire grâce au service « bus communal » et son service « AES » pour les enfants d’une même fratrie</a:t>
          </a:r>
          <a:endParaRPr lang="fr-BE" dirty="0"/>
        </a:p>
      </dgm:t>
    </dgm:pt>
    <dgm:pt modelId="{F7275F3C-1306-4AE1-A023-9873794AC791}" type="parTrans" cxnId="{58FA96E3-2A27-4E69-AB4E-CEBB675B3DE4}">
      <dgm:prSet/>
      <dgm:spPr/>
      <dgm:t>
        <a:bodyPr/>
        <a:lstStyle/>
        <a:p>
          <a:endParaRPr lang="fr-BE"/>
        </a:p>
      </dgm:t>
    </dgm:pt>
    <dgm:pt modelId="{0844801A-7B89-415F-A794-BF2BE98E884D}" type="sibTrans" cxnId="{58FA96E3-2A27-4E69-AB4E-CEBB675B3DE4}">
      <dgm:prSet/>
      <dgm:spPr/>
      <dgm:t>
        <a:bodyPr/>
        <a:lstStyle/>
        <a:p>
          <a:endParaRPr lang="fr-BE"/>
        </a:p>
      </dgm:t>
    </dgm:pt>
    <dgm:pt modelId="{D375F888-E04B-4564-BE01-84BF235D783C}">
      <dgm:prSet phldrT="[Texte]"/>
      <dgm:spPr/>
      <dgm:t>
        <a:bodyPr/>
        <a:lstStyle/>
        <a:p>
          <a:r>
            <a:rPr lang="fr-FR" dirty="0"/>
            <a:t>La diversification des activités « EXTRASCOLAIRES » tous les jours de la semaine </a:t>
          </a:r>
          <a:endParaRPr lang="fr-BE" dirty="0"/>
        </a:p>
      </dgm:t>
    </dgm:pt>
    <dgm:pt modelId="{FB945EEB-90A9-4B92-8057-E35D847A5D46}" type="parTrans" cxnId="{115E4F99-EF70-404A-8FF8-7F20C8039FEC}">
      <dgm:prSet/>
      <dgm:spPr/>
      <dgm:t>
        <a:bodyPr/>
        <a:lstStyle/>
        <a:p>
          <a:endParaRPr lang="fr-BE"/>
        </a:p>
      </dgm:t>
    </dgm:pt>
    <dgm:pt modelId="{3903AA7D-E9F5-4AC7-9FE4-F6E4E7648B6B}" type="sibTrans" cxnId="{115E4F99-EF70-404A-8FF8-7F20C8039FEC}">
      <dgm:prSet/>
      <dgm:spPr/>
      <dgm:t>
        <a:bodyPr/>
        <a:lstStyle/>
        <a:p>
          <a:endParaRPr lang="fr-BE"/>
        </a:p>
      </dgm:t>
    </dgm:pt>
    <dgm:pt modelId="{C9FA6469-E6EC-40CF-BEEB-EC1D091B1736}">
      <dgm:prSet phldrT="[Texte]"/>
      <dgm:spPr>
        <a:solidFill>
          <a:schemeClr val="tx2"/>
        </a:solidFill>
      </dgm:spPr>
      <dgm:t>
        <a:bodyPr/>
        <a:lstStyle/>
        <a:p>
          <a:r>
            <a:rPr lang="fr-FR" dirty="0"/>
            <a:t>Un partenariat « bus communal » / L’Eveil asbl avec les partenaires ATL suivants : Académie J Gertsmans et Académie des sport de la Province de Liège et d’autres en demande de concrétisation</a:t>
          </a:r>
          <a:endParaRPr lang="fr-BE" dirty="0"/>
        </a:p>
      </dgm:t>
    </dgm:pt>
    <dgm:pt modelId="{2F43AB7D-B787-4947-9B9F-6B9088BABAA8}" type="parTrans" cxnId="{0E667B6B-5CE7-4C07-8F1E-786DBD4DF589}">
      <dgm:prSet/>
      <dgm:spPr/>
      <dgm:t>
        <a:bodyPr/>
        <a:lstStyle/>
        <a:p>
          <a:endParaRPr lang="fr-BE"/>
        </a:p>
      </dgm:t>
    </dgm:pt>
    <dgm:pt modelId="{1CAEF76A-839E-4034-99F7-8F4CCFA4DEC5}" type="sibTrans" cxnId="{0E667B6B-5CE7-4C07-8F1E-786DBD4DF589}">
      <dgm:prSet/>
      <dgm:spPr/>
      <dgm:t>
        <a:bodyPr/>
        <a:lstStyle/>
        <a:p>
          <a:endParaRPr lang="fr-BE"/>
        </a:p>
      </dgm:t>
    </dgm:pt>
    <dgm:pt modelId="{0032E3E8-3443-4ABF-A4C9-7CE92DB89087}" type="pres">
      <dgm:prSet presAssocID="{CEF04EF2-3AED-4CA6-B401-1EBBDD69E49C}" presName="Name0" presStyleCnt="0">
        <dgm:presLayoutVars>
          <dgm:chMax val="7"/>
          <dgm:chPref val="7"/>
          <dgm:dir/>
        </dgm:presLayoutVars>
      </dgm:prSet>
      <dgm:spPr/>
    </dgm:pt>
    <dgm:pt modelId="{6D007162-2F26-4419-95BC-B9B9F3D79D0C}" type="pres">
      <dgm:prSet presAssocID="{CEF04EF2-3AED-4CA6-B401-1EBBDD69E49C}" presName="Name1" presStyleCnt="0"/>
      <dgm:spPr/>
    </dgm:pt>
    <dgm:pt modelId="{E5797545-D95A-4A7C-81E8-C7606D1F4E61}" type="pres">
      <dgm:prSet presAssocID="{CEF04EF2-3AED-4CA6-B401-1EBBDD69E49C}" presName="cycle" presStyleCnt="0"/>
      <dgm:spPr/>
    </dgm:pt>
    <dgm:pt modelId="{A4C650C5-BC6E-4E95-B6AD-E7441C344BC2}" type="pres">
      <dgm:prSet presAssocID="{CEF04EF2-3AED-4CA6-B401-1EBBDD69E49C}" presName="srcNode" presStyleLbl="node1" presStyleIdx="0" presStyleCnt="4"/>
      <dgm:spPr/>
    </dgm:pt>
    <dgm:pt modelId="{82D8FB64-4073-46A5-9B39-CB5C121DFF6B}" type="pres">
      <dgm:prSet presAssocID="{CEF04EF2-3AED-4CA6-B401-1EBBDD69E49C}" presName="conn" presStyleLbl="parChTrans1D2" presStyleIdx="0" presStyleCnt="1"/>
      <dgm:spPr/>
    </dgm:pt>
    <dgm:pt modelId="{682038DC-B079-4A1B-A7B7-107E2D78F224}" type="pres">
      <dgm:prSet presAssocID="{CEF04EF2-3AED-4CA6-B401-1EBBDD69E49C}" presName="extraNode" presStyleLbl="node1" presStyleIdx="0" presStyleCnt="4"/>
      <dgm:spPr/>
    </dgm:pt>
    <dgm:pt modelId="{FC2C97AF-E90B-479E-BB65-0C678AD53765}" type="pres">
      <dgm:prSet presAssocID="{CEF04EF2-3AED-4CA6-B401-1EBBDD69E49C}" presName="dstNode" presStyleLbl="node1" presStyleIdx="0" presStyleCnt="4"/>
      <dgm:spPr/>
    </dgm:pt>
    <dgm:pt modelId="{2BF2F361-6787-4B3D-B241-B13BA4B1B5A0}" type="pres">
      <dgm:prSet presAssocID="{C642AE0F-1F97-4802-94C3-9B4B06A9620C}" presName="text_1" presStyleLbl="node1" presStyleIdx="0" presStyleCnt="4">
        <dgm:presLayoutVars>
          <dgm:bulletEnabled val="1"/>
        </dgm:presLayoutVars>
      </dgm:prSet>
      <dgm:spPr/>
    </dgm:pt>
    <dgm:pt modelId="{1A2521EB-20C6-4C6D-BEBD-10DFD403CB38}" type="pres">
      <dgm:prSet presAssocID="{C642AE0F-1F97-4802-94C3-9B4B06A9620C}" presName="accent_1" presStyleCnt="0"/>
      <dgm:spPr/>
    </dgm:pt>
    <dgm:pt modelId="{19982299-7962-4D60-9790-C2D3610060CC}" type="pres">
      <dgm:prSet presAssocID="{C642AE0F-1F97-4802-94C3-9B4B06A9620C}" presName="accentRepeatNode" presStyleLbl="solidFgAcc1" presStyleIdx="0" presStyleCnt="4"/>
      <dgm:spPr/>
    </dgm:pt>
    <dgm:pt modelId="{248D807D-774E-4E11-AF47-222AFBCF8E48}" type="pres">
      <dgm:prSet presAssocID="{5C87B2DE-322F-439C-B642-AA3CDAED0096}" presName="text_2" presStyleLbl="node1" presStyleIdx="1" presStyleCnt="4">
        <dgm:presLayoutVars>
          <dgm:bulletEnabled val="1"/>
        </dgm:presLayoutVars>
      </dgm:prSet>
      <dgm:spPr/>
    </dgm:pt>
    <dgm:pt modelId="{F2CBC415-48AA-4A7F-8D4D-0DEEE3696747}" type="pres">
      <dgm:prSet presAssocID="{5C87B2DE-322F-439C-B642-AA3CDAED0096}" presName="accent_2" presStyleCnt="0"/>
      <dgm:spPr/>
    </dgm:pt>
    <dgm:pt modelId="{3CE54823-B57A-4C69-9453-481A8B0DF95A}" type="pres">
      <dgm:prSet presAssocID="{5C87B2DE-322F-439C-B642-AA3CDAED0096}" presName="accentRepeatNode" presStyleLbl="solidFgAcc1" presStyleIdx="1" presStyleCnt="4"/>
      <dgm:spPr/>
    </dgm:pt>
    <dgm:pt modelId="{B22B3194-AE91-4C66-9652-E81020511255}" type="pres">
      <dgm:prSet presAssocID="{D375F888-E04B-4564-BE01-84BF235D783C}" presName="text_3" presStyleLbl="node1" presStyleIdx="2" presStyleCnt="4">
        <dgm:presLayoutVars>
          <dgm:bulletEnabled val="1"/>
        </dgm:presLayoutVars>
      </dgm:prSet>
      <dgm:spPr/>
    </dgm:pt>
    <dgm:pt modelId="{B77A1477-5F32-4A0B-B436-AF80D05EDD24}" type="pres">
      <dgm:prSet presAssocID="{D375F888-E04B-4564-BE01-84BF235D783C}" presName="accent_3" presStyleCnt="0"/>
      <dgm:spPr/>
    </dgm:pt>
    <dgm:pt modelId="{A294452B-2345-429E-AB27-0C5333796DEC}" type="pres">
      <dgm:prSet presAssocID="{D375F888-E04B-4564-BE01-84BF235D783C}" presName="accentRepeatNode" presStyleLbl="solidFgAcc1" presStyleIdx="2" presStyleCnt="4"/>
      <dgm:spPr/>
    </dgm:pt>
    <dgm:pt modelId="{92C2A09C-C5C4-4E9F-BC41-14D6233B0AAF}" type="pres">
      <dgm:prSet presAssocID="{C9FA6469-E6EC-40CF-BEEB-EC1D091B1736}" presName="text_4" presStyleLbl="node1" presStyleIdx="3" presStyleCnt="4" custScaleY="108245">
        <dgm:presLayoutVars>
          <dgm:bulletEnabled val="1"/>
        </dgm:presLayoutVars>
      </dgm:prSet>
      <dgm:spPr/>
    </dgm:pt>
    <dgm:pt modelId="{C2944464-87CC-4341-9CEC-66A0840AF740}" type="pres">
      <dgm:prSet presAssocID="{C9FA6469-E6EC-40CF-BEEB-EC1D091B1736}" presName="accent_4" presStyleCnt="0"/>
      <dgm:spPr/>
    </dgm:pt>
    <dgm:pt modelId="{54D22592-BC9F-46CB-8825-EB7AE4914FE7}" type="pres">
      <dgm:prSet presAssocID="{C9FA6469-E6EC-40CF-BEEB-EC1D091B1736}" presName="accentRepeatNode" presStyleLbl="solidFgAcc1" presStyleIdx="3" presStyleCnt="4"/>
      <dgm:spPr/>
    </dgm:pt>
  </dgm:ptLst>
  <dgm:cxnLst>
    <dgm:cxn modelId="{DC63F526-BA27-4F03-8C36-CCD7D9A87CFC}" type="presOf" srcId="{BB2D1252-C4EC-4A07-9038-F0EBAA97190C}" destId="{82D8FB64-4073-46A5-9B39-CB5C121DFF6B}" srcOrd="0" destOrd="0" presId="urn:microsoft.com/office/officeart/2008/layout/VerticalCurvedList"/>
    <dgm:cxn modelId="{0E667B6B-5CE7-4C07-8F1E-786DBD4DF589}" srcId="{CEF04EF2-3AED-4CA6-B401-1EBBDD69E49C}" destId="{C9FA6469-E6EC-40CF-BEEB-EC1D091B1736}" srcOrd="3" destOrd="0" parTransId="{2F43AB7D-B787-4947-9B9F-6B9088BABAA8}" sibTransId="{1CAEF76A-839E-4034-99F7-8F4CCFA4DEC5}"/>
    <dgm:cxn modelId="{A8F5F24F-AFC3-40DB-BC76-63757678A25C}" type="presOf" srcId="{C9FA6469-E6EC-40CF-BEEB-EC1D091B1736}" destId="{92C2A09C-C5C4-4E9F-BC41-14D6233B0AAF}" srcOrd="0" destOrd="0" presId="urn:microsoft.com/office/officeart/2008/layout/VerticalCurvedList"/>
    <dgm:cxn modelId="{14638D57-6026-4D64-A86C-9D70C003E528}" type="presOf" srcId="{CEF04EF2-3AED-4CA6-B401-1EBBDD69E49C}" destId="{0032E3E8-3443-4ABF-A4C9-7CE92DB89087}" srcOrd="0" destOrd="0" presId="urn:microsoft.com/office/officeart/2008/layout/VerticalCurvedList"/>
    <dgm:cxn modelId="{3B391287-61FC-44DE-BF21-19503D5F10B2}" type="presOf" srcId="{5C87B2DE-322F-439C-B642-AA3CDAED0096}" destId="{248D807D-774E-4E11-AF47-222AFBCF8E48}" srcOrd="0" destOrd="0" presId="urn:microsoft.com/office/officeart/2008/layout/VerticalCurvedList"/>
    <dgm:cxn modelId="{5A0A8F97-7209-42C7-BC83-C31CD3EF006A}" type="presOf" srcId="{C642AE0F-1F97-4802-94C3-9B4B06A9620C}" destId="{2BF2F361-6787-4B3D-B241-B13BA4B1B5A0}" srcOrd="0" destOrd="0" presId="urn:microsoft.com/office/officeart/2008/layout/VerticalCurvedList"/>
    <dgm:cxn modelId="{115E4F99-EF70-404A-8FF8-7F20C8039FEC}" srcId="{CEF04EF2-3AED-4CA6-B401-1EBBDD69E49C}" destId="{D375F888-E04B-4564-BE01-84BF235D783C}" srcOrd="2" destOrd="0" parTransId="{FB945EEB-90A9-4B92-8057-E35D847A5D46}" sibTransId="{3903AA7D-E9F5-4AC7-9FE4-F6E4E7648B6B}"/>
    <dgm:cxn modelId="{3C8CCEA7-65BF-4566-89AB-32D94663A25C}" srcId="{CEF04EF2-3AED-4CA6-B401-1EBBDD69E49C}" destId="{C642AE0F-1F97-4802-94C3-9B4B06A9620C}" srcOrd="0" destOrd="0" parTransId="{83E37876-843C-432E-BF74-A39EEBC7AEB5}" sibTransId="{BB2D1252-C4EC-4A07-9038-F0EBAA97190C}"/>
    <dgm:cxn modelId="{848212C8-7D3D-4A30-B36F-145FA45EEF0A}" type="presOf" srcId="{D375F888-E04B-4564-BE01-84BF235D783C}" destId="{B22B3194-AE91-4C66-9652-E81020511255}" srcOrd="0" destOrd="0" presId="urn:microsoft.com/office/officeart/2008/layout/VerticalCurvedList"/>
    <dgm:cxn modelId="{58FA96E3-2A27-4E69-AB4E-CEBB675B3DE4}" srcId="{CEF04EF2-3AED-4CA6-B401-1EBBDD69E49C}" destId="{5C87B2DE-322F-439C-B642-AA3CDAED0096}" srcOrd="1" destOrd="0" parTransId="{F7275F3C-1306-4AE1-A023-9873794AC791}" sibTransId="{0844801A-7B89-415F-A794-BF2BE98E884D}"/>
    <dgm:cxn modelId="{ED0E7488-7669-4FB8-8070-CFEA60B2B9A7}" type="presParOf" srcId="{0032E3E8-3443-4ABF-A4C9-7CE92DB89087}" destId="{6D007162-2F26-4419-95BC-B9B9F3D79D0C}" srcOrd="0" destOrd="0" presId="urn:microsoft.com/office/officeart/2008/layout/VerticalCurvedList"/>
    <dgm:cxn modelId="{ADB340D9-41D7-4823-AF31-C53374CB0C3B}" type="presParOf" srcId="{6D007162-2F26-4419-95BC-B9B9F3D79D0C}" destId="{E5797545-D95A-4A7C-81E8-C7606D1F4E61}" srcOrd="0" destOrd="0" presId="urn:microsoft.com/office/officeart/2008/layout/VerticalCurvedList"/>
    <dgm:cxn modelId="{26A150A7-2D03-4380-81F3-726AB65F7297}" type="presParOf" srcId="{E5797545-D95A-4A7C-81E8-C7606D1F4E61}" destId="{A4C650C5-BC6E-4E95-B6AD-E7441C344BC2}" srcOrd="0" destOrd="0" presId="urn:microsoft.com/office/officeart/2008/layout/VerticalCurvedList"/>
    <dgm:cxn modelId="{9D98CAAE-A1DA-41F1-A316-AC83DC9A45D1}" type="presParOf" srcId="{E5797545-D95A-4A7C-81E8-C7606D1F4E61}" destId="{82D8FB64-4073-46A5-9B39-CB5C121DFF6B}" srcOrd="1" destOrd="0" presId="urn:microsoft.com/office/officeart/2008/layout/VerticalCurvedList"/>
    <dgm:cxn modelId="{00BF75E6-0BD0-4A87-AB5B-3E4F150150E3}" type="presParOf" srcId="{E5797545-D95A-4A7C-81E8-C7606D1F4E61}" destId="{682038DC-B079-4A1B-A7B7-107E2D78F224}" srcOrd="2" destOrd="0" presId="urn:microsoft.com/office/officeart/2008/layout/VerticalCurvedList"/>
    <dgm:cxn modelId="{30CD7780-2B7E-4543-887E-7DB5977021C0}" type="presParOf" srcId="{E5797545-D95A-4A7C-81E8-C7606D1F4E61}" destId="{FC2C97AF-E90B-479E-BB65-0C678AD53765}" srcOrd="3" destOrd="0" presId="urn:microsoft.com/office/officeart/2008/layout/VerticalCurvedList"/>
    <dgm:cxn modelId="{8AC98440-CCD3-4370-B641-026426CD7503}" type="presParOf" srcId="{6D007162-2F26-4419-95BC-B9B9F3D79D0C}" destId="{2BF2F361-6787-4B3D-B241-B13BA4B1B5A0}" srcOrd="1" destOrd="0" presId="urn:microsoft.com/office/officeart/2008/layout/VerticalCurvedList"/>
    <dgm:cxn modelId="{4CA98C0E-01A0-4AB8-A424-D96BD1463B2B}" type="presParOf" srcId="{6D007162-2F26-4419-95BC-B9B9F3D79D0C}" destId="{1A2521EB-20C6-4C6D-BEBD-10DFD403CB38}" srcOrd="2" destOrd="0" presId="urn:microsoft.com/office/officeart/2008/layout/VerticalCurvedList"/>
    <dgm:cxn modelId="{5D647CEA-4E50-4F57-AB9A-57B8AADC00AC}" type="presParOf" srcId="{1A2521EB-20C6-4C6D-BEBD-10DFD403CB38}" destId="{19982299-7962-4D60-9790-C2D3610060CC}" srcOrd="0" destOrd="0" presId="urn:microsoft.com/office/officeart/2008/layout/VerticalCurvedList"/>
    <dgm:cxn modelId="{95BEA3C1-6DE5-4C63-99F7-F2933495CF81}" type="presParOf" srcId="{6D007162-2F26-4419-95BC-B9B9F3D79D0C}" destId="{248D807D-774E-4E11-AF47-222AFBCF8E48}" srcOrd="3" destOrd="0" presId="urn:microsoft.com/office/officeart/2008/layout/VerticalCurvedList"/>
    <dgm:cxn modelId="{9599B0D3-A542-4C98-801A-67DBD8F4276D}" type="presParOf" srcId="{6D007162-2F26-4419-95BC-B9B9F3D79D0C}" destId="{F2CBC415-48AA-4A7F-8D4D-0DEEE3696747}" srcOrd="4" destOrd="0" presId="urn:microsoft.com/office/officeart/2008/layout/VerticalCurvedList"/>
    <dgm:cxn modelId="{F9581E0C-807E-44E1-A466-93F5EAA6156B}" type="presParOf" srcId="{F2CBC415-48AA-4A7F-8D4D-0DEEE3696747}" destId="{3CE54823-B57A-4C69-9453-481A8B0DF95A}" srcOrd="0" destOrd="0" presId="urn:microsoft.com/office/officeart/2008/layout/VerticalCurvedList"/>
    <dgm:cxn modelId="{11BF3DCD-8AFF-46B7-834D-DDCB75F80FC2}" type="presParOf" srcId="{6D007162-2F26-4419-95BC-B9B9F3D79D0C}" destId="{B22B3194-AE91-4C66-9652-E81020511255}" srcOrd="5" destOrd="0" presId="urn:microsoft.com/office/officeart/2008/layout/VerticalCurvedList"/>
    <dgm:cxn modelId="{1E514E99-AD2F-44D1-B86B-DAACCE5F955C}" type="presParOf" srcId="{6D007162-2F26-4419-95BC-B9B9F3D79D0C}" destId="{B77A1477-5F32-4A0B-B436-AF80D05EDD24}" srcOrd="6" destOrd="0" presId="urn:microsoft.com/office/officeart/2008/layout/VerticalCurvedList"/>
    <dgm:cxn modelId="{1026EAB8-F1EE-4C82-A590-586ED44B8707}" type="presParOf" srcId="{B77A1477-5F32-4A0B-B436-AF80D05EDD24}" destId="{A294452B-2345-429E-AB27-0C5333796DEC}" srcOrd="0" destOrd="0" presId="urn:microsoft.com/office/officeart/2008/layout/VerticalCurvedList"/>
    <dgm:cxn modelId="{D910D66D-8906-4476-82A0-11FF090E5301}" type="presParOf" srcId="{6D007162-2F26-4419-95BC-B9B9F3D79D0C}" destId="{92C2A09C-C5C4-4E9F-BC41-14D6233B0AAF}" srcOrd="7" destOrd="0" presId="urn:microsoft.com/office/officeart/2008/layout/VerticalCurvedList"/>
    <dgm:cxn modelId="{FA257A70-637B-4D12-89DA-D5123FF9374F}" type="presParOf" srcId="{6D007162-2F26-4419-95BC-B9B9F3D79D0C}" destId="{C2944464-87CC-4341-9CEC-66A0840AF740}" srcOrd="8" destOrd="0" presId="urn:microsoft.com/office/officeart/2008/layout/VerticalCurvedList"/>
    <dgm:cxn modelId="{CD0AE882-8C8E-42F6-9D4B-62CE23BD1902}" type="presParOf" srcId="{C2944464-87CC-4341-9CEC-66A0840AF740}" destId="{54D22592-BC9F-46CB-8825-EB7AE4914F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BA77DB-C20A-4292-BD9B-C94FEA06A9B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6AC7A274-D695-4EE4-9B58-CA572D06E7B1}">
      <dgm:prSet phldrT="[Texte]"/>
      <dgm:spPr/>
      <dgm:t>
        <a:bodyPr/>
        <a:lstStyle/>
        <a:p>
          <a:r>
            <a:rPr lang="fr-BE" dirty="0"/>
            <a:t>1er</a:t>
          </a:r>
        </a:p>
      </dgm:t>
    </dgm:pt>
    <dgm:pt modelId="{941815B0-0072-457D-BD02-94769AF84CB6}" type="parTrans" cxnId="{6CFADD54-6D19-4487-9308-1CB95F1A7B54}">
      <dgm:prSet/>
      <dgm:spPr/>
      <dgm:t>
        <a:bodyPr/>
        <a:lstStyle/>
        <a:p>
          <a:endParaRPr lang="fr-BE"/>
        </a:p>
      </dgm:t>
    </dgm:pt>
    <dgm:pt modelId="{14EDAB25-096A-49EF-916D-8776E1C7F6F5}" type="sibTrans" cxnId="{6CFADD54-6D19-4487-9308-1CB95F1A7B54}">
      <dgm:prSet/>
      <dgm:spPr/>
      <dgm:t>
        <a:bodyPr/>
        <a:lstStyle/>
        <a:p>
          <a:endParaRPr lang="fr-BE"/>
        </a:p>
      </dgm:t>
    </dgm:pt>
    <dgm:pt modelId="{3BD08F24-C2E1-4F38-ABB5-7BADBABB7735}">
      <dgm:prSet phldrT="[Texte]"/>
      <dgm:spPr/>
      <dgm:t>
        <a:bodyPr/>
        <a:lstStyle/>
        <a:p>
          <a:r>
            <a:rPr lang="fr-BE" dirty="0"/>
            <a:t>Création d’un accueil extrascolaire (AES) unique à travers tous les réseaux scolaires = L’Eveil asbl</a:t>
          </a:r>
        </a:p>
      </dgm:t>
    </dgm:pt>
    <dgm:pt modelId="{EB6FF5A1-B0F9-41CD-8B82-3A4A4E46515B}" type="parTrans" cxnId="{B05F3FAF-091C-4874-87E4-C60BBF982B1B}">
      <dgm:prSet/>
      <dgm:spPr/>
      <dgm:t>
        <a:bodyPr/>
        <a:lstStyle/>
        <a:p>
          <a:endParaRPr lang="fr-BE"/>
        </a:p>
      </dgm:t>
    </dgm:pt>
    <dgm:pt modelId="{1BE76A59-B922-4289-95E6-D93CEF021E35}" type="sibTrans" cxnId="{B05F3FAF-091C-4874-87E4-C60BBF982B1B}">
      <dgm:prSet/>
      <dgm:spPr/>
      <dgm:t>
        <a:bodyPr/>
        <a:lstStyle/>
        <a:p>
          <a:endParaRPr lang="fr-BE"/>
        </a:p>
      </dgm:t>
    </dgm:pt>
    <dgm:pt modelId="{E9C54A26-4F01-475A-B76A-E337F1FFFC88}">
      <dgm:prSet phldrT="[Texte]"/>
      <dgm:spPr/>
      <dgm:t>
        <a:bodyPr/>
        <a:lstStyle/>
        <a:p>
          <a:r>
            <a:rPr lang="fr-BE" dirty="0"/>
            <a:t>2ème</a:t>
          </a:r>
        </a:p>
      </dgm:t>
    </dgm:pt>
    <dgm:pt modelId="{40C2FE7E-5B11-496D-8248-AB134DB1AA27}" type="parTrans" cxnId="{AE52E287-5EC5-470D-AFBA-9C8A8EDB1187}">
      <dgm:prSet/>
      <dgm:spPr/>
      <dgm:t>
        <a:bodyPr/>
        <a:lstStyle/>
        <a:p>
          <a:endParaRPr lang="fr-BE"/>
        </a:p>
      </dgm:t>
    </dgm:pt>
    <dgm:pt modelId="{053B3AA9-7B6F-4D3A-90C7-29E6A6201D0B}" type="sibTrans" cxnId="{AE52E287-5EC5-470D-AFBA-9C8A8EDB1187}">
      <dgm:prSet/>
      <dgm:spPr/>
      <dgm:t>
        <a:bodyPr/>
        <a:lstStyle/>
        <a:p>
          <a:endParaRPr lang="fr-BE"/>
        </a:p>
      </dgm:t>
    </dgm:pt>
    <dgm:pt modelId="{8A573B7A-095A-408A-AE5A-61E0F57F8A02}">
      <dgm:prSet phldrT="[Texte]"/>
      <dgm:spPr/>
      <dgm:t>
        <a:bodyPr/>
        <a:lstStyle/>
        <a:p>
          <a:r>
            <a:rPr lang="fr-BE" dirty="0"/>
            <a:t>Diversification des activités proposées tous les jours en extrascolaire (AES)</a:t>
          </a:r>
        </a:p>
      </dgm:t>
    </dgm:pt>
    <dgm:pt modelId="{0F9DDD49-98E1-496E-8177-C8102101194D}" type="parTrans" cxnId="{74F0A356-69B2-4F4B-8FA5-76F7BBEC707B}">
      <dgm:prSet/>
      <dgm:spPr/>
      <dgm:t>
        <a:bodyPr/>
        <a:lstStyle/>
        <a:p>
          <a:endParaRPr lang="fr-BE"/>
        </a:p>
      </dgm:t>
    </dgm:pt>
    <dgm:pt modelId="{AB557827-A35B-4D87-ACCE-F5EBC96264FF}" type="sibTrans" cxnId="{74F0A356-69B2-4F4B-8FA5-76F7BBEC707B}">
      <dgm:prSet/>
      <dgm:spPr/>
      <dgm:t>
        <a:bodyPr/>
        <a:lstStyle/>
        <a:p>
          <a:endParaRPr lang="fr-BE"/>
        </a:p>
      </dgm:t>
    </dgm:pt>
    <dgm:pt modelId="{C8A4AC49-268F-4A77-8185-103486118DC2}">
      <dgm:prSet phldrT="[Texte]"/>
      <dgm:spPr/>
      <dgm:t>
        <a:bodyPr/>
        <a:lstStyle/>
        <a:p>
          <a:r>
            <a:rPr lang="fr-BE" dirty="0"/>
            <a:t>4ème</a:t>
          </a:r>
        </a:p>
      </dgm:t>
    </dgm:pt>
    <dgm:pt modelId="{7E54957D-0FD2-446B-AF0A-EF56268BAC0D}" type="parTrans" cxnId="{83C410DE-98BF-4A8C-BCE3-69595B648B12}">
      <dgm:prSet/>
      <dgm:spPr/>
      <dgm:t>
        <a:bodyPr/>
        <a:lstStyle/>
        <a:p>
          <a:endParaRPr lang="fr-BE"/>
        </a:p>
      </dgm:t>
    </dgm:pt>
    <dgm:pt modelId="{62552548-EAAC-4CDA-92B2-EAAE366D1B9B}" type="sibTrans" cxnId="{83C410DE-98BF-4A8C-BCE3-69595B648B12}">
      <dgm:prSet/>
      <dgm:spPr/>
      <dgm:t>
        <a:bodyPr/>
        <a:lstStyle/>
        <a:p>
          <a:endParaRPr lang="fr-BE"/>
        </a:p>
      </dgm:t>
    </dgm:pt>
    <dgm:pt modelId="{58E29069-95BA-48B8-A758-E042AF84A0F6}">
      <dgm:prSet phldrT="[Texte]"/>
      <dgm:spPr/>
      <dgm:t>
        <a:bodyPr/>
        <a:lstStyle/>
        <a:p>
          <a:r>
            <a:rPr lang="fr-BE" dirty="0"/>
            <a:t>Communication / Diversification en ATL / Partenariats / Mise à disposition de lieux de qualité (site Jeunesse La Saline)</a:t>
          </a:r>
        </a:p>
      </dgm:t>
    </dgm:pt>
    <dgm:pt modelId="{452FEC4C-B76F-4BCD-9157-4A469FE94280}" type="parTrans" cxnId="{43CD834E-81DD-41E4-812A-B7EB42B82868}">
      <dgm:prSet/>
      <dgm:spPr/>
      <dgm:t>
        <a:bodyPr/>
        <a:lstStyle/>
        <a:p>
          <a:endParaRPr lang="fr-BE"/>
        </a:p>
      </dgm:t>
    </dgm:pt>
    <dgm:pt modelId="{393EA34A-9E0A-4019-B950-0BFB257D1E2A}" type="sibTrans" cxnId="{43CD834E-81DD-41E4-812A-B7EB42B82868}">
      <dgm:prSet/>
      <dgm:spPr/>
      <dgm:t>
        <a:bodyPr/>
        <a:lstStyle/>
        <a:p>
          <a:endParaRPr lang="fr-BE"/>
        </a:p>
      </dgm:t>
    </dgm:pt>
    <dgm:pt modelId="{9244F40E-B21B-4E66-8B22-221658A2641C}">
      <dgm:prSet/>
      <dgm:spPr/>
      <dgm:t>
        <a:bodyPr/>
        <a:lstStyle/>
        <a:p>
          <a:r>
            <a:rPr lang="fr-BE" dirty="0"/>
            <a:t>3ème</a:t>
          </a:r>
        </a:p>
      </dgm:t>
    </dgm:pt>
    <dgm:pt modelId="{F01FAFBD-3A35-4484-BFFF-DD9C1BDBBBCA}" type="parTrans" cxnId="{58562DA6-3671-4D2F-A59A-0E837515229D}">
      <dgm:prSet/>
      <dgm:spPr/>
      <dgm:t>
        <a:bodyPr/>
        <a:lstStyle/>
        <a:p>
          <a:endParaRPr lang="fr-BE"/>
        </a:p>
      </dgm:t>
    </dgm:pt>
    <dgm:pt modelId="{94C9A3AA-C118-4BC1-BC8C-EFA059B5D200}" type="sibTrans" cxnId="{58562DA6-3671-4D2F-A59A-0E837515229D}">
      <dgm:prSet/>
      <dgm:spPr/>
      <dgm:t>
        <a:bodyPr/>
        <a:lstStyle/>
        <a:p>
          <a:endParaRPr lang="fr-BE"/>
        </a:p>
      </dgm:t>
    </dgm:pt>
    <dgm:pt modelId="{0E4564CC-BC7C-4362-92CD-63B7AFAE4B30}">
      <dgm:prSet/>
      <dgm:spPr/>
      <dgm:t>
        <a:bodyPr/>
        <a:lstStyle/>
        <a:p>
          <a:r>
            <a:rPr lang="fr-BE" dirty="0"/>
            <a:t>Processus « Qualité » par participation du personnel à l’écriture d’un projet d’accueil, ROI, « contrat confiance » (obtention attestation « Qualité » de l’ONE)</a:t>
          </a:r>
        </a:p>
      </dgm:t>
    </dgm:pt>
    <dgm:pt modelId="{F4E4E3C0-AA3F-495C-B907-065B13BD9F8F}" type="parTrans" cxnId="{BE1AA14A-B568-4990-B371-D82A3D12D3FA}">
      <dgm:prSet/>
      <dgm:spPr/>
      <dgm:t>
        <a:bodyPr/>
        <a:lstStyle/>
        <a:p>
          <a:endParaRPr lang="fr-BE"/>
        </a:p>
      </dgm:t>
    </dgm:pt>
    <dgm:pt modelId="{FDA2A4BF-11F3-4A4F-B168-53EEA5D3FEC4}" type="sibTrans" cxnId="{BE1AA14A-B568-4990-B371-D82A3D12D3FA}">
      <dgm:prSet/>
      <dgm:spPr/>
      <dgm:t>
        <a:bodyPr/>
        <a:lstStyle/>
        <a:p>
          <a:endParaRPr lang="fr-BE"/>
        </a:p>
      </dgm:t>
    </dgm:pt>
    <dgm:pt modelId="{1114DB10-C1F8-4644-A7B5-77316360E066}">
      <dgm:prSet phldrT="[Texte]"/>
      <dgm:spPr/>
      <dgm:t>
        <a:bodyPr/>
        <a:lstStyle/>
        <a:p>
          <a:r>
            <a:rPr lang="fr-BE" dirty="0"/>
            <a:t>Inclusion des écoles spécialisées (obtention </a:t>
          </a:r>
          <a:r>
            <a:rPr lang="fr-BE" dirty="0" err="1"/>
            <a:t>Wippy</a:t>
          </a:r>
          <a:r>
            <a:rPr lang="fr-BE" dirty="0"/>
            <a:t> d’or)</a:t>
          </a:r>
        </a:p>
      </dgm:t>
    </dgm:pt>
    <dgm:pt modelId="{EFA7397A-CBAF-4BA1-8E94-132908E28BCE}" type="parTrans" cxnId="{343DE606-2CC4-4FFF-BA82-D40B2069C456}">
      <dgm:prSet/>
      <dgm:spPr/>
      <dgm:t>
        <a:bodyPr/>
        <a:lstStyle/>
        <a:p>
          <a:endParaRPr lang="fr-BE"/>
        </a:p>
      </dgm:t>
    </dgm:pt>
    <dgm:pt modelId="{CC87F051-346C-4F00-9E0A-5B91E9EBC52A}" type="sibTrans" cxnId="{343DE606-2CC4-4FFF-BA82-D40B2069C456}">
      <dgm:prSet/>
      <dgm:spPr/>
      <dgm:t>
        <a:bodyPr/>
        <a:lstStyle/>
        <a:p>
          <a:endParaRPr lang="fr-BE"/>
        </a:p>
      </dgm:t>
    </dgm:pt>
    <dgm:pt modelId="{FBF71639-9F0A-46D9-9331-D40694E2D6E1}" type="pres">
      <dgm:prSet presAssocID="{F1BA77DB-C20A-4292-BD9B-C94FEA06A9B9}" presName="linearFlow" presStyleCnt="0">
        <dgm:presLayoutVars>
          <dgm:dir/>
          <dgm:animLvl val="lvl"/>
          <dgm:resizeHandles val="exact"/>
        </dgm:presLayoutVars>
      </dgm:prSet>
      <dgm:spPr/>
    </dgm:pt>
    <dgm:pt modelId="{7290AB2F-7B27-4045-A5DC-30F8A773EFA1}" type="pres">
      <dgm:prSet presAssocID="{6AC7A274-D695-4EE4-9B58-CA572D06E7B1}" presName="composite" presStyleCnt="0"/>
      <dgm:spPr/>
    </dgm:pt>
    <dgm:pt modelId="{318578B0-2630-4C7D-98EF-BBDD073BA895}" type="pres">
      <dgm:prSet presAssocID="{6AC7A274-D695-4EE4-9B58-CA572D06E7B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2977CD8-ED5D-41D2-B2B2-C28B642F5B2E}" type="pres">
      <dgm:prSet presAssocID="{6AC7A274-D695-4EE4-9B58-CA572D06E7B1}" presName="descendantText" presStyleLbl="alignAcc1" presStyleIdx="0" presStyleCnt="4">
        <dgm:presLayoutVars>
          <dgm:bulletEnabled val="1"/>
        </dgm:presLayoutVars>
      </dgm:prSet>
      <dgm:spPr/>
    </dgm:pt>
    <dgm:pt modelId="{A53427C4-AD62-4ABF-A5AB-D8564B9567C3}" type="pres">
      <dgm:prSet presAssocID="{14EDAB25-096A-49EF-916D-8776E1C7F6F5}" presName="sp" presStyleCnt="0"/>
      <dgm:spPr/>
    </dgm:pt>
    <dgm:pt modelId="{E678BF5F-51C1-426B-B293-4A7BD5A0115D}" type="pres">
      <dgm:prSet presAssocID="{E9C54A26-4F01-475A-B76A-E337F1FFFC88}" presName="composite" presStyleCnt="0"/>
      <dgm:spPr/>
    </dgm:pt>
    <dgm:pt modelId="{32171BED-1F01-4046-9862-B496C7101BFC}" type="pres">
      <dgm:prSet presAssocID="{E9C54A26-4F01-475A-B76A-E337F1FFFC8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88A2120-001C-425E-88D1-40FD7A4668DC}" type="pres">
      <dgm:prSet presAssocID="{E9C54A26-4F01-475A-B76A-E337F1FFFC88}" presName="descendantText" presStyleLbl="alignAcc1" presStyleIdx="1" presStyleCnt="4">
        <dgm:presLayoutVars>
          <dgm:bulletEnabled val="1"/>
        </dgm:presLayoutVars>
      </dgm:prSet>
      <dgm:spPr/>
    </dgm:pt>
    <dgm:pt modelId="{180E1AC6-9BD3-495A-B322-DEBFE2B4FCF2}" type="pres">
      <dgm:prSet presAssocID="{053B3AA9-7B6F-4D3A-90C7-29E6A6201D0B}" presName="sp" presStyleCnt="0"/>
      <dgm:spPr/>
    </dgm:pt>
    <dgm:pt modelId="{B4F92994-88A4-4358-A7D8-42D82EECC16B}" type="pres">
      <dgm:prSet presAssocID="{9244F40E-B21B-4E66-8B22-221658A2641C}" presName="composite" presStyleCnt="0"/>
      <dgm:spPr/>
    </dgm:pt>
    <dgm:pt modelId="{2050FD83-5ED5-457A-8729-0A1E6296B10E}" type="pres">
      <dgm:prSet presAssocID="{9244F40E-B21B-4E66-8B22-221658A2641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5CDD7A6-E741-4732-982E-C58E09223E5B}" type="pres">
      <dgm:prSet presAssocID="{9244F40E-B21B-4E66-8B22-221658A2641C}" presName="descendantText" presStyleLbl="alignAcc1" presStyleIdx="2" presStyleCnt="4">
        <dgm:presLayoutVars>
          <dgm:bulletEnabled val="1"/>
        </dgm:presLayoutVars>
      </dgm:prSet>
      <dgm:spPr/>
    </dgm:pt>
    <dgm:pt modelId="{9C469617-4173-4972-9749-1AFC118B63AD}" type="pres">
      <dgm:prSet presAssocID="{94C9A3AA-C118-4BC1-BC8C-EFA059B5D200}" presName="sp" presStyleCnt="0"/>
      <dgm:spPr/>
    </dgm:pt>
    <dgm:pt modelId="{73831959-B742-458B-93B1-98F1FE4F51E4}" type="pres">
      <dgm:prSet presAssocID="{C8A4AC49-268F-4A77-8185-103486118DC2}" presName="composite" presStyleCnt="0"/>
      <dgm:spPr/>
    </dgm:pt>
    <dgm:pt modelId="{AE9BB33B-4807-4757-A44B-028A6A22E95E}" type="pres">
      <dgm:prSet presAssocID="{C8A4AC49-268F-4A77-8185-103486118DC2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60A1C72-E99E-460B-8260-3C86078874D1}" type="pres">
      <dgm:prSet presAssocID="{C8A4AC49-268F-4A77-8185-103486118DC2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343DE606-2CC4-4FFF-BA82-D40B2069C456}" srcId="{E9C54A26-4F01-475A-B76A-E337F1FFFC88}" destId="{1114DB10-C1F8-4644-A7B5-77316360E066}" srcOrd="1" destOrd="0" parTransId="{EFA7397A-CBAF-4BA1-8E94-132908E28BCE}" sibTransId="{CC87F051-346C-4F00-9E0A-5B91E9EBC52A}"/>
    <dgm:cxn modelId="{59B8A23D-A566-4C77-982B-9A0B7148CC93}" type="presOf" srcId="{8A573B7A-095A-408A-AE5A-61E0F57F8A02}" destId="{588A2120-001C-425E-88D1-40FD7A4668DC}" srcOrd="0" destOrd="0" presId="urn:microsoft.com/office/officeart/2005/8/layout/chevron2"/>
    <dgm:cxn modelId="{C8CBE348-545B-4971-B0B2-2A42348862FD}" type="presOf" srcId="{0E4564CC-BC7C-4362-92CD-63B7AFAE4B30}" destId="{75CDD7A6-E741-4732-982E-C58E09223E5B}" srcOrd="0" destOrd="0" presId="urn:microsoft.com/office/officeart/2005/8/layout/chevron2"/>
    <dgm:cxn modelId="{BE1AA14A-B568-4990-B371-D82A3D12D3FA}" srcId="{9244F40E-B21B-4E66-8B22-221658A2641C}" destId="{0E4564CC-BC7C-4362-92CD-63B7AFAE4B30}" srcOrd="0" destOrd="0" parTransId="{F4E4E3C0-AA3F-495C-B907-065B13BD9F8F}" sibTransId="{FDA2A4BF-11F3-4A4F-B168-53EEA5D3FEC4}"/>
    <dgm:cxn modelId="{43CD834E-81DD-41E4-812A-B7EB42B82868}" srcId="{C8A4AC49-268F-4A77-8185-103486118DC2}" destId="{58E29069-95BA-48B8-A758-E042AF84A0F6}" srcOrd="0" destOrd="0" parTransId="{452FEC4C-B76F-4BCD-9157-4A469FE94280}" sibTransId="{393EA34A-9E0A-4019-B950-0BFB257D1E2A}"/>
    <dgm:cxn modelId="{A53EB354-F13B-49BE-BD88-B7F24294B074}" type="presOf" srcId="{3BD08F24-C2E1-4F38-ABB5-7BADBABB7735}" destId="{62977CD8-ED5D-41D2-B2B2-C28B642F5B2E}" srcOrd="0" destOrd="0" presId="urn:microsoft.com/office/officeart/2005/8/layout/chevron2"/>
    <dgm:cxn modelId="{6CFADD54-6D19-4487-9308-1CB95F1A7B54}" srcId="{F1BA77DB-C20A-4292-BD9B-C94FEA06A9B9}" destId="{6AC7A274-D695-4EE4-9B58-CA572D06E7B1}" srcOrd="0" destOrd="0" parTransId="{941815B0-0072-457D-BD02-94769AF84CB6}" sibTransId="{14EDAB25-096A-49EF-916D-8776E1C7F6F5}"/>
    <dgm:cxn modelId="{74F0A356-69B2-4F4B-8FA5-76F7BBEC707B}" srcId="{E9C54A26-4F01-475A-B76A-E337F1FFFC88}" destId="{8A573B7A-095A-408A-AE5A-61E0F57F8A02}" srcOrd="0" destOrd="0" parTransId="{0F9DDD49-98E1-496E-8177-C8102101194D}" sibTransId="{AB557827-A35B-4D87-ACCE-F5EBC96264FF}"/>
    <dgm:cxn modelId="{5AA98C5A-C45A-4596-BD3B-656F4E59E16A}" type="presOf" srcId="{C8A4AC49-268F-4A77-8185-103486118DC2}" destId="{AE9BB33B-4807-4757-A44B-028A6A22E95E}" srcOrd="0" destOrd="0" presId="urn:microsoft.com/office/officeart/2005/8/layout/chevron2"/>
    <dgm:cxn modelId="{AE52E287-5EC5-470D-AFBA-9C8A8EDB1187}" srcId="{F1BA77DB-C20A-4292-BD9B-C94FEA06A9B9}" destId="{E9C54A26-4F01-475A-B76A-E337F1FFFC88}" srcOrd="1" destOrd="0" parTransId="{40C2FE7E-5B11-496D-8248-AB134DB1AA27}" sibTransId="{053B3AA9-7B6F-4D3A-90C7-29E6A6201D0B}"/>
    <dgm:cxn modelId="{99ED8690-D1DF-4DAB-BF4C-109EAE8693A2}" type="presOf" srcId="{58E29069-95BA-48B8-A758-E042AF84A0F6}" destId="{060A1C72-E99E-460B-8260-3C86078874D1}" srcOrd="0" destOrd="0" presId="urn:microsoft.com/office/officeart/2005/8/layout/chevron2"/>
    <dgm:cxn modelId="{58562DA6-3671-4D2F-A59A-0E837515229D}" srcId="{F1BA77DB-C20A-4292-BD9B-C94FEA06A9B9}" destId="{9244F40E-B21B-4E66-8B22-221658A2641C}" srcOrd="2" destOrd="0" parTransId="{F01FAFBD-3A35-4484-BFFF-DD9C1BDBBBCA}" sibTransId="{94C9A3AA-C118-4BC1-BC8C-EFA059B5D200}"/>
    <dgm:cxn modelId="{B05F3FAF-091C-4874-87E4-C60BBF982B1B}" srcId="{6AC7A274-D695-4EE4-9B58-CA572D06E7B1}" destId="{3BD08F24-C2E1-4F38-ABB5-7BADBABB7735}" srcOrd="0" destOrd="0" parTransId="{EB6FF5A1-B0F9-41CD-8B82-3A4A4E46515B}" sibTransId="{1BE76A59-B922-4289-95E6-D93CEF021E35}"/>
    <dgm:cxn modelId="{B087FCC4-887C-43FE-AEDD-59B74D18CAAB}" type="presOf" srcId="{9244F40E-B21B-4E66-8B22-221658A2641C}" destId="{2050FD83-5ED5-457A-8729-0A1E6296B10E}" srcOrd="0" destOrd="0" presId="urn:microsoft.com/office/officeart/2005/8/layout/chevron2"/>
    <dgm:cxn modelId="{213ACCC9-D8E0-4F35-9D8F-9B6EDFB223D3}" type="presOf" srcId="{1114DB10-C1F8-4644-A7B5-77316360E066}" destId="{588A2120-001C-425E-88D1-40FD7A4668DC}" srcOrd="0" destOrd="1" presId="urn:microsoft.com/office/officeart/2005/8/layout/chevron2"/>
    <dgm:cxn modelId="{83C410DE-98BF-4A8C-BCE3-69595B648B12}" srcId="{F1BA77DB-C20A-4292-BD9B-C94FEA06A9B9}" destId="{C8A4AC49-268F-4A77-8185-103486118DC2}" srcOrd="3" destOrd="0" parTransId="{7E54957D-0FD2-446B-AF0A-EF56268BAC0D}" sibTransId="{62552548-EAAC-4CDA-92B2-EAAE366D1B9B}"/>
    <dgm:cxn modelId="{8B3F50E5-479A-4FA8-913E-6674811027F3}" type="presOf" srcId="{E9C54A26-4F01-475A-B76A-E337F1FFFC88}" destId="{32171BED-1F01-4046-9862-B496C7101BFC}" srcOrd="0" destOrd="0" presId="urn:microsoft.com/office/officeart/2005/8/layout/chevron2"/>
    <dgm:cxn modelId="{9BABD5E6-7CFE-40CA-AC2A-762518E02A88}" type="presOf" srcId="{F1BA77DB-C20A-4292-BD9B-C94FEA06A9B9}" destId="{FBF71639-9F0A-46D9-9331-D40694E2D6E1}" srcOrd="0" destOrd="0" presId="urn:microsoft.com/office/officeart/2005/8/layout/chevron2"/>
    <dgm:cxn modelId="{1AF76EED-5044-4509-B88B-7A20327AEB93}" type="presOf" srcId="{6AC7A274-D695-4EE4-9B58-CA572D06E7B1}" destId="{318578B0-2630-4C7D-98EF-BBDD073BA895}" srcOrd="0" destOrd="0" presId="urn:microsoft.com/office/officeart/2005/8/layout/chevron2"/>
    <dgm:cxn modelId="{268DC393-B8A6-4428-B756-F7FD7A56D5A4}" type="presParOf" srcId="{FBF71639-9F0A-46D9-9331-D40694E2D6E1}" destId="{7290AB2F-7B27-4045-A5DC-30F8A773EFA1}" srcOrd="0" destOrd="0" presId="urn:microsoft.com/office/officeart/2005/8/layout/chevron2"/>
    <dgm:cxn modelId="{954D1F84-8E1F-46A8-9896-691962DD963C}" type="presParOf" srcId="{7290AB2F-7B27-4045-A5DC-30F8A773EFA1}" destId="{318578B0-2630-4C7D-98EF-BBDD073BA895}" srcOrd="0" destOrd="0" presId="urn:microsoft.com/office/officeart/2005/8/layout/chevron2"/>
    <dgm:cxn modelId="{E4202D18-7A57-4292-BF58-7F9652692B2E}" type="presParOf" srcId="{7290AB2F-7B27-4045-A5DC-30F8A773EFA1}" destId="{62977CD8-ED5D-41D2-B2B2-C28B642F5B2E}" srcOrd="1" destOrd="0" presId="urn:microsoft.com/office/officeart/2005/8/layout/chevron2"/>
    <dgm:cxn modelId="{ABC98D39-4C05-493F-9E26-0C97129F87FF}" type="presParOf" srcId="{FBF71639-9F0A-46D9-9331-D40694E2D6E1}" destId="{A53427C4-AD62-4ABF-A5AB-D8564B9567C3}" srcOrd="1" destOrd="0" presId="urn:microsoft.com/office/officeart/2005/8/layout/chevron2"/>
    <dgm:cxn modelId="{ED959547-2D25-4D9F-A58A-8B48E4514DA9}" type="presParOf" srcId="{FBF71639-9F0A-46D9-9331-D40694E2D6E1}" destId="{E678BF5F-51C1-426B-B293-4A7BD5A0115D}" srcOrd="2" destOrd="0" presId="urn:microsoft.com/office/officeart/2005/8/layout/chevron2"/>
    <dgm:cxn modelId="{6C5F2125-81C6-4227-B998-BC9EBEE46855}" type="presParOf" srcId="{E678BF5F-51C1-426B-B293-4A7BD5A0115D}" destId="{32171BED-1F01-4046-9862-B496C7101BFC}" srcOrd="0" destOrd="0" presId="urn:microsoft.com/office/officeart/2005/8/layout/chevron2"/>
    <dgm:cxn modelId="{AFF19A64-2349-461E-B2B6-786158727996}" type="presParOf" srcId="{E678BF5F-51C1-426B-B293-4A7BD5A0115D}" destId="{588A2120-001C-425E-88D1-40FD7A4668DC}" srcOrd="1" destOrd="0" presId="urn:microsoft.com/office/officeart/2005/8/layout/chevron2"/>
    <dgm:cxn modelId="{4EB2ADA8-7825-453C-9B72-9EC12D082D6B}" type="presParOf" srcId="{FBF71639-9F0A-46D9-9331-D40694E2D6E1}" destId="{180E1AC6-9BD3-495A-B322-DEBFE2B4FCF2}" srcOrd="3" destOrd="0" presId="urn:microsoft.com/office/officeart/2005/8/layout/chevron2"/>
    <dgm:cxn modelId="{EDD4EAC3-B922-40EC-A4E6-6BAC9D875961}" type="presParOf" srcId="{FBF71639-9F0A-46D9-9331-D40694E2D6E1}" destId="{B4F92994-88A4-4358-A7D8-42D82EECC16B}" srcOrd="4" destOrd="0" presId="urn:microsoft.com/office/officeart/2005/8/layout/chevron2"/>
    <dgm:cxn modelId="{386B2142-BEA5-445E-BB33-613D13B439D6}" type="presParOf" srcId="{B4F92994-88A4-4358-A7D8-42D82EECC16B}" destId="{2050FD83-5ED5-457A-8729-0A1E6296B10E}" srcOrd="0" destOrd="0" presId="urn:microsoft.com/office/officeart/2005/8/layout/chevron2"/>
    <dgm:cxn modelId="{1458E7D0-502B-4034-AD11-55855854861E}" type="presParOf" srcId="{B4F92994-88A4-4358-A7D8-42D82EECC16B}" destId="{75CDD7A6-E741-4732-982E-C58E09223E5B}" srcOrd="1" destOrd="0" presId="urn:microsoft.com/office/officeart/2005/8/layout/chevron2"/>
    <dgm:cxn modelId="{2065DA84-70CE-4C42-8501-5A8881926E10}" type="presParOf" srcId="{FBF71639-9F0A-46D9-9331-D40694E2D6E1}" destId="{9C469617-4173-4972-9749-1AFC118B63AD}" srcOrd="5" destOrd="0" presId="urn:microsoft.com/office/officeart/2005/8/layout/chevron2"/>
    <dgm:cxn modelId="{D828C6DB-580E-418C-BBEE-8D9326675759}" type="presParOf" srcId="{FBF71639-9F0A-46D9-9331-D40694E2D6E1}" destId="{73831959-B742-458B-93B1-98F1FE4F51E4}" srcOrd="6" destOrd="0" presId="urn:microsoft.com/office/officeart/2005/8/layout/chevron2"/>
    <dgm:cxn modelId="{D487BE96-237B-4910-AB3F-8634EDF57FBC}" type="presParOf" srcId="{73831959-B742-458B-93B1-98F1FE4F51E4}" destId="{AE9BB33B-4807-4757-A44B-028A6A22E95E}" srcOrd="0" destOrd="0" presId="urn:microsoft.com/office/officeart/2005/8/layout/chevron2"/>
    <dgm:cxn modelId="{D6FF978D-E1AD-4EC9-9AB3-8F89DDDB82B7}" type="presParOf" srcId="{73831959-B742-458B-93B1-98F1FE4F51E4}" destId="{060A1C72-E99E-460B-8260-3C86078874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5D3108-703B-410B-B4F2-549214FDA6BB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9D73BF59-01CD-49F9-BA15-D1C11B8B6C01}">
      <dgm:prSet phldrT="[Texte]"/>
      <dgm:spPr/>
      <dgm:t>
        <a:bodyPr/>
        <a:lstStyle/>
        <a:p>
          <a:r>
            <a:rPr lang="fr-BE" dirty="0">
              <a:solidFill>
                <a:schemeClr val="tx2"/>
              </a:solidFill>
            </a:rPr>
            <a:t>MIEUX </a:t>
          </a:r>
          <a:r>
            <a:rPr lang="fr-BE" b="1" dirty="0">
              <a:solidFill>
                <a:schemeClr val="tx2"/>
              </a:solidFill>
            </a:rPr>
            <a:t>COMMUNIQUER </a:t>
          </a:r>
          <a:r>
            <a:rPr lang="fr-BE" dirty="0">
              <a:solidFill>
                <a:schemeClr val="tx2"/>
              </a:solidFill>
            </a:rPr>
            <a:t>(objectif spécifique)</a:t>
          </a:r>
        </a:p>
      </dgm:t>
    </dgm:pt>
    <dgm:pt modelId="{13C21FDA-CB66-475F-85F1-1CEF7ABA682A}" type="parTrans" cxnId="{BD46C4D2-B040-4590-8CA1-64C2975D4219}">
      <dgm:prSet/>
      <dgm:spPr/>
      <dgm:t>
        <a:bodyPr/>
        <a:lstStyle/>
        <a:p>
          <a:endParaRPr lang="fr-BE"/>
        </a:p>
      </dgm:t>
    </dgm:pt>
    <dgm:pt modelId="{F9AFBE7E-FF17-4F4E-9F0F-32BD8174BF5B}" type="sibTrans" cxnId="{BD46C4D2-B040-4590-8CA1-64C2975D4219}">
      <dgm:prSet/>
      <dgm:spPr/>
      <dgm:t>
        <a:bodyPr/>
        <a:lstStyle/>
        <a:p>
          <a:endParaRPr lang="fr-BE"/>
        </a:p>
      </dgm:t>
    </dgm:pt>
    <dgm:pt modelId="{471CA089-992F-4B59-87F9-3848135A7ADB}">
      <dgm:prSet phldrT="[Texte]"/>
      <dgm:spPr/>
      <dgm:t>
        <a:bodyPr/>
        <a:lstStyle/>
        <a:p>
          <a:r>
            <a:rPr lang="fr-FR" dirty="0">
              <a:effectLst/>
            </a:rPr>
            <a:t>1.Créer un site ATL et/ou créer un blog ou un lien vers un blog</a:t>
          </a:r>
          <a:endParaRPr lang="fr-BE" dirty="0"/>
        </a:p>
      </dgm:t>
    </dgm:pt>
    <dgm:pt modelId="{1996B85C-EC5A-4AD3-9974-0179C17BB5DB}" type="parTrans" cxnId="{7ABFBA9D-5E81-4588-A16B-2268A6319066}">
      <dgm:prSet/>
      <dgm:spPr/>
      <dgm:t>
        <a:bodyPr/>
        <a:lstStyle/>
        <a:p>
          <a:endParaRPr lang="fr-BE"/>
        </a:p>
      </dgm:t>
    </dgm:pt>
    <dgm:pt modelId="{30CB6D81-B622-4137-8FD9-34EE6D94B539}" type="sibTrans" cxnId="{7ABFBA9D-5E81-4588-A16B-2268A6319066}">
      <dgm:prSet/>
      <dgm:spPr/>
      <dgm:t>
        <a:bodyPr/>
        <a:lstStyle/>
        <a:p>
          <a:endParaRPr lang="fr-BE"/>
        </a:p>
      </dgm:t>
    </dgm:pt>
    <dgm:pt modelId="{7BE837C5-6D17-4020-9376-A7A8E3B74628}">
      <dgm:prSet phldrT="[Texte]" phldr="1" custT="1"/>
      <dgm:spPr/>
      <dgm:t>
        <a:bodyPr/>
        <a:lstStyle/>
        <a:p>
          <a:endParaRPr lang="fr-BE" sz="1000" dirty="0"/>
        </a:p>
      </dgm:t>
    </dgm:pt>
    <dgm:pt modelId="{C603E74B-9561-45FA-A025-0C5CE018F9EF}" type="parTrans" cxnId="{D2E401FD-AA30-47B1-A354-192582033C43}">
      <dgm:prSet/>
      <dgm:spPr/>
      <dgm:t>
        <a:bodyPr/>
        <a:lstStyle/>
        <a:p>
          <a:endParaRPr lang="fr-BE"/>
        </a:p>
      </dgm:t>
    </dgm:pt>
    <dgm:pt modelId="{7B92AEB1-9725-40DC-8FC7-9714F9E741E5}" type="sibTrans" cxnId="{D2E401FD-AA30-47B1-A354-192582033C43}">
      <dgm:prSet/>
      <dgm:spPr/>
      <dgm:t>
        <a:bodyPr/>
        <a:lstStyle/>
        <a:p>
          <a:endParaRPr lang="fr-BE"/>
        </a:p>
      </dgm:t>
    </dgm:pt>
    <dgm:pt modelId="{7FAB0635-7FE6-4AB0-953B-AE61E10531E6}">
      <dgm:prSet phldrT="[Texte]"/>
      <dgm:spPr/>
      <dgm:t>
        <a:bodyPr/>
        <a:lstStyle/>
        <a:p>
          <a:r>
            <a:rPr lang="fr-BE" dirty="0"/>
            <a:t>2.</a:t>
          </a:r>
          <a:r>
            <a:rPr lang="fr-FR" dirty="0">
              <a:effectLst/>
            </a:rPr>
            <a:t> Communiquer sur les nouveautés offertes par le secteur ATL par le biais de l’outil « marque-page »</a:t>
          </a:r>
          <a:endParaRPr lang="fr-BE" dirty="0"/>
        </a:p>
      </dgm:t>
    </dgm:pt>
    <dgm:pt modelId="{13399153-65DF-40F8-8624-734959A46570}" type="parTrans" cxnId="{64FC896F-B092-4DBA-96AF-B388147793BE}">
      <dgm:prSet/>
      <dgm:spPr/>
      <dgm:t>
        <a:bodyPr/>
        <a:lstStyle/>
        <a:p>
          <a:endParaRPr lang="fr-BE"/>
        </a:p>
      </dgm:t>
    </dgm:pt>
    <dgm:pt modelId="{5064352C-EE21-452C-881F-7E2C2736BC9E}" type="sibTrans" cxnId="{64FC896F-B092-4DBA-96AF-B388147793BE}">
      <dgm:prSet/>
      <dgm:spPr/>
      <dgm:t>
        <a:bodyPr/>
        <a:lstStyle/>
        <a:p>
          <a:endParaRPr lang="fr-BE"/>
        </a:p>
      </dgm:t>
    </dgm:pt>
    <dgm:pt modelId="{5E843CD9-40FA-4036-99B6-BBCB2D498089}">
      <dgm:prSet phldrT="[Texte]" phldr="1"/>
      <dgm:spPr/>
      <dgm:t>
        <a:bodyPr/>
        <a:lstStyle/>
        <a:p>
          <a:endParaRPr lang="fr-BE" dirty="0"/>
        </a:p>
      </dgm:t>
    </dgm:pt>
    <dgm:pt modelId="{763A6C38-D03A-4F62-AEBF-FBE6154676C4}" type="parTrans" cxnId="{D57563D4-9AB4-493F-99DB-9318105BD399}">
      <dgm:prSet/>
      <dgm:spPr/>
      <dgm:t>
        <a:bodyPr/>
        <a:lstStyle/>
        <a:p>
          <a:endParaRPr lang="fr-BE"/>
        </a:p>
      </dgm:t>
    </dgm:pt>
    <dgm:pt modelId="{B94000AD-F088-466E-8EB6-95B07F412B2E}" type="sibTrans" cxnId="{D57563D4-9AB4-493F-99DB-9318105BD399}">
      <dgm:prSet/>
      <dgm:spPr/>
      <dgm:t>
        <a:bodyPr/>
        <a:lstStyle/>
        <a:p>
          <a:endParaRPr lang="fr-BE"/>
        </a:p>
      </dgm:t>
    </dgm:pt>
    <dgm:pt modelId="{81E74CD7-7A7A-420D-BE68-A7EC0F9F02B6}">
      <dgm:prSet phldrT="[Texte]"/>
      <dgm:spPr/>
      <dgm:t>
        <a:bodyPr/>
        <a:lstStyle/>
        <a:p>
          <a:r>
            <a:rPr lang="fr-FR" dirty="0">
              <a:effectLst/>
            </a:rPr>
            <a:t>3. Publier deux folders ATL par an regroupant les services offerts à Hannut</a:t>
          </a:r>
          <a:endParaRPr lang="fr-BE" dirty="0"/>
        </a:p>
      </dgm:t>
    </dgm:pt>
    <dgm:pt modelId="{13856957-6832-47B9-90B3-8AAF407F2994}" type="parTrans" cxnId="{E4C7D7A8-8D9E-4C14-9589-34D9E2DD2F09}">
      <dgm:prSet/>
      <dgm:spPr/>
      <dgm:t>
        <a:bodyPr/>
        <a:lstStyle/>
        <a:p>
          <a:endParaRPr lang="fr-BE"/>
        </a:p>
      </dgm:t>
    </dgm:pt>
    <dgm:pt modelId="{AFCB282B-7303-4080-8941-3A7576ADA755}" type="sibTrans" cxnId="{E4C7D7A8-8D9E-4C14-9589-34D9E2DD2F09}">
      <dgm:prSet/>
      <dgm:spPr/>
      <dgm:t>
        <a:bodyPr/>
        <a:lstStyle/>
        <a:p>
          <a:endParaRPr lang="fr-BE"/>
        </a:p>
      </dgm:t>
    </dgm:pt>
    <dgm:pt modelId="{A9F5423B-6D4F-44E4-BD19-5D9B9D55D1CD}" type="pres">
      <dgm:prSet presAssocID="{545D3108-703B-410B-B4F2-549214FDA6BB}" presName="Name0" presStyleCnt="0">
        <dgm:presLayoutVars>
          <dgm:chMax/>
          <dgm:chPref/>
          <dgm:dir/>
        </dgm:presLayoutVars>
      </dgm:prSet>
      <dgm:spPr/>
    </dgm:pt>
    <dgm:pt modelId="{F61FAAF8-B29F-4D0A-A482-ACC51EA52506}" type="pres">
      <dgm:prSet presAssocID="{9D73BF59-01CD-49F9-BA15-D1C11B8B6C01}" presName="parenttextcomposite" presStyleCnt="0"/>
      <dgm:spPr/>
    </dgm:pt>
    <dgm:pt modelId="{62AA3DB9-818D-4B1C-B520-0D07DF193785}" type="pres">
      <dgm:prSet presAssocID="{9D73BF59-01CD-49F9-BA15-D1C11B8B6C01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287E8240-9099-4112-A55F-1F8C2A8CAEFD}" type="pres">
      <dgm:prSet presAssocID="{9D73BF59-01CD-49F9-BA15-D1C11B8B6C01}" presName="composite" presStyleCnt="0"/>
      <dgm:spPr/>
    </dgm:pt>
    <dgm:pt modelId="{8A966741-A76D-4C8D-816D-8A0E81A37C1C}" type="pres">
      <dgm:prSet presAssocID="{9D73BF59-01CD-49F9-BA15-D1C11B8B6C01}" presName="chevron1" presStyleLbl="alignNode1" presStyleIdx="0" presStyleCnt="21"/>
      <dgm:spPr/>
    </dgm:pt>
    <dgm:pt modelId="{6B6D3DF8-1922-4887-8C74-985B1DA74DE8}" type="pres">
      <dgm:prSet presAssocID="{9D73BF59-01CD-49F9-BA15-D1C11B8B6C01}" presName="chevron2" presStyleLbl="alignNode1" presStyleIdx="1" presStyleCnt="21"/>
      <dgm:spPr/>
    </dgm:pt>
    <dgm:pt modelId="{15F948F3-9EC1-4A04-99E5-C375092C08BE}" type="pres">
      <dgm:prSet presAssocID="{9D73BF59-01CD-49F9-BA15-D1C11B8B6C01}" presName="chevron3" presStyleLbl="alignNode1" presStyleIdx="2" presStyleCnt="21"/>
      <dgm:spPr/>
    </dgm:pt>
    <dgm:pt modelId="{910B999D-2967-4D2A-B15A-F2EDFC9AC342}" type="pres">
      <dgm:prSet presAssocID="{9D73BF59-01CD-49F9-BA15-D1C11B8B6C01}" presName="chevron4" presStyleLbl="alignNode1" presStyleIdx="3" presStyleCnt="21"/>
      <dgm:spPr/>
    </dgm:pt>
    <dgm:pt modelId="{05ED17BE-156D-49F3-959B-4B1B38F3E492}" type="pres">
      <dgm:prSet presAssocID="{9D73BF59-01CD-49F9-BA15-D1C11B8B6C01}" presName="chevron5" presStyleLbl="alignNode1" presStyleIdx="4" presStyleCnt="21"/>
      <dgm:spPr/>
    </dgm:pt>
    <dgm:pt modelId="{97370F9F-E207-45BC-8EEC-A4A00943BE8F}" type="pres">
      <dgm:prSet presAssocID="{9D73BF59-01CD-49F9-BA15-D1C11B8B6C01}" presName="chevron6" presStyleLbl="alignNode1" presStyleIdx="5" presStyleCnt="21"/>
      <dgm:spPr/>
    </dgm:pt>
    <dgm:pt modelId="{824666EE-AF79-468B-BA5A-41CAAC6C8879}" type="pres">
      <dgm:prSet presAssocID="{9D73BF59-01CD-49F9-BA15-D1C11B8B6C01}" presName="chevron7" presStyleLbl="alignNode1" presStyleIdx="6" presStyleCnt="21"/>
      <dgm:spPr/>
    </dgm:pt>
    <dgm:pt modelId="{5A07F84B-1DBF-4450-9FA0-0FEF413CE7DB}" type="pres">
      <dgm:prSet presAssocID="{9D73BF59-01CD-49F9-BA15-D1C11B8B6C01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3975EBB8-3959-4032-90E0-BEBA9E48692A}" type="pres">
      <dgm:prSet presAssocID="{F9AFBE7E-FF17-4F4E-9F0F-32BD8174BF5B}" presName="sibTrans" presStyleCnt="0"/>
      <dgm:spPr/>
    </dgm:pt>
    <dgm:pt modelId="{6137A0BE-B169-4A3A-9173-BD65C4914282}" type="pres">
      <dgm:prSet presAssocID="{7BE837C5-6D17-4020-9376-A7A8E3B74628}" presName="parenttextcomposite" presStyleCnt="0"/>
      <dgm:spPr/>
    </dgm:pt>
    <dgm:pt modelId="{D6F83DFB-4436-421E-9763-8307AF949A0D}" type="pres">
      <dgm:prSet presAssocID="{7BE837C5-6D17-4020-9376-A7A8E3B74628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209009B3-FA9D-4023-96E9-9AB752E7A451}" type="pres">
      <dgm:prSet presAssocID="{7BE837C5-6D17-4020-9376-A7A8E3B74628}" presName="composite" presStyleCnt="0"/>
      <dgm:spPr/>
    </dgm:pt>
    <dgm:pt modelId="{2133839E-DE78-4379-BB2D-426A6678FC3F}" type="pres">
      <dgm:prSet presAssocID="{7BE837C5-6D17-4020-9376-A7A8E3B74628}" presName="chevron1" presStyleLbl="alignNode1" presStyleIdx="7" presStyleCnt="21"/>
      <dgm:spPr/>
    </dgm:pt>
    <dgm:pt modelId="{28DBBFA4-6774-4650-B41F-ABF782FF1169}" type="pres">
      <dgm:prSet presAssocID="{7BE837C5-6D17-4020-9376-A7A8E3B74628}" presName="chevron2" presStyleLbl="alignNode1" presStyleIdx="8" presStyleCnt="21"/>
      <dgm:spPr/>
    </dgm:pt>
    <dgm:pt modelId="{68A739E0-D72D-4205-BB6C-A720A770E2E3}" type="pres">
      <dgm:prSet presAssocID="{7BE837C5-6D17-4020-9376-A7A8E3B74628}" presName="chevron3" presStyleLbl="alignNode1" presStyleIdx="9" presStyleCnt="21"/>
      <dgm:spPr/>
    </dgm:pt>
    <dgm:pt modelId="{FD326035-84D8-4D1C-8DC4-CF0E1F62C27B}" type="pres">
      <dgm:prSet presAssocID="{7BE837C5-6D17-4020-9376-A7A8E3B74628}" presName="chevron4" presStyleLbl="alignNode1" presStyleIdx="10" presStyleCnt="21"/>
      <dgm:spPr/>
    </dgm:pt>
    <dgm:pt modelId="{F33E0C32-0C55-41BB-A47F-CCD7F0B8AA97}" type="pres">
      <dgm:prSet presAssocID="{7BE837C5-6D17-4020-9376-A7A8E3B74628}" presName="chevron5" presStyleLbl="alignNode1" presStyleIdx="11" presStyleCnt="21"/>
      <dgm:spPr/>
    </dgm:pt>
    <dgm:pt modelId="{5F1FBBF4-60F2-4BA8-9EA0-6298A18F21B8}" type="pres">
      <dgm:prSet presAssocID="{7BE837C5-6D17-4020-9376-A7A8E3B74628}" presName="chevron6" presStyleLbl="alignNode1" presStyleIdx="12" presStyleCnt="21"/>
      <dgm:spPr/>
    </dgm:pt>
    <dgm:pt modelId="{68D56ACF-18C5-49A8-A7BE-2464795ABB14}" type="pres">
      <dgm:prSet presAssocID="{7BE837C5-6D17-4020-9376-A7A8E3B74628}" presName="chevron7" presStyleLbl="alignNode1" presStyleIdx="13" presStyleCnt="21"/>
      <dgm:spPr/>
    </dgm:pt>
    <dgm:pt modelId="{4582DFFA-ACBF-4E9D-BC55-321E37983088}" type="pres">
      <dgm:prSet presAssocID="{7BE837C5-6D17-4020-9376-A7A8E3B74628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7488BC6F-502A-4C10-9337-94D11392154A}" type="pres">
      <dgm:prSet presAssocID="{7B92AEB1-9725-40DC-8FC7-9714F9E741E5}" presName="sibTrans" presStyleCnt="0"/>
      <dgm:spPr/>
    </dgm:pt>
    <dgm:pt modelId="{6EC14AA3-7BEE-4C08-B304-792EF8DDBBA5}" type="pres">
      <dgm:prSet presAssocID="{5E843CD9-40FA-4036-99B6-BBCB2D498089}" presName="parenttextcomposite" presStyleCnt="0"/>
      <dgm:spPr/>
    </dgm:pt>
    <dgm:pt modelId="{5A18E4C4-F908-4251-9007-E4081E05A81A}" type="pres">
      <dgm:prSet presAssocID="{5E843CD9-40FA-4036-99B6-BBCB2D498089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AFF68F8B-9ADF-4FEC-88F5-49B3ACF2099B}" type="pres">
      <dgm:prSet presAssocID="{5E843CD9-40FA-4036-99B6-BBCB2D498089}" presName="composite" presStyleCnt="0"/>
      <dgm:spPr/>
    </dgm:pt>
    <dgm:pt modelId="{426454D2-C4A6-4B19-B5C8-3F9D529A5CED}" type="pres">
      <dgm:prSet presAssocID="{5E843CD9-40FA-4036-99B6-BBCB2D498089}" presName="chevron1" presStyleLbl="alignNode1" presStyleIdx="14" presStyleCnt="21"/>
      <dgm:spPr/>
    </dgm:pt>
    <dgm:pt modelId="{39757845-C0F2-4943-B4DF-2A407CE4328B}" type="pres">
      <dgm:prSet presAssocID="{5E843CD9-40FA-4036-99B6-BBCB2D498089}" presName="chevron2" presStyleLbl="alignNode1" presStyleIdx="15" presStyleCnt="21"/>
      <dgm:spPr/>
    </dgm:pt>
    <dgm:pt modelId="{A40C7025-F4CC-4AD8-A00F-A9850653028F}" type="pres">
      <dgm:prSet presAssocID="{5E843CD9-40FA-4036-99B6-BBCB2D498089}" presName="chevron3" presStyleLbl="alignNode1" presStyleIdx="16" presStyleCnt="21"/>
      <dgm:spPr/>
    </dgm:pt>
    <dgm:pt modelId="{3E231BCF-390F-41E4-89F0-ED80854C9383}" type="pres">
      <dgm:prSet presAssocID="{5E843CD9-40FA-4036-99B6-BBCB2D498089}" presName="chevron4" presStyleLbl="alignNode1" presStyleIdx="17" presStyleCnt="21"/>
      <dgm:spPr/>
    </dgm:pt>
    <dgm:pt modelId="{BF3B42ED-7A1B-4523-835D-EC4F318A16AC}" type="pres">
      <dgm:prSet presAssocID="{5E843CD9-40FA-4036-99B6-BBCB2D498089}" presName="chevron5" presStyleLbl="alignNode1" presStyleIdx="18" presStyleCnt="21"/>
      <dgm:spPr/>
    </dgm:pt>
    <dgm:pt modelId="{726BD85E-6589-4439-A742-005BABF50BF0}" type="pres">
      <dgm:prSet presAssocID="{5E843CD9-40FA-4036-99B6-BBCB2D498089}" presName="chevron6" presStyleLbl="alignNode1" presStyleIdx="19" presStyleCnt="21"/>
      <dgm:spPr/>
    </dgm:pt>
    <dgm:pt modelId="{AC0C3A3A-2113-44B8-B1D7-05F03E4CBD63}" type="pres">
      <dgm:prSet presAssocID="{5E843CD9-40FA-4036-99B6-BBCB2D498089}" presName="chevron7" presStyleLbl="alignNode1" presStyleIdx="20" presStyleCnt="21" custLinFactNeighborX="-1521" custLinFactNeighborY="-961"/>
      <dgm:spPr/>
    </dgm:pt>
    <dgm:pt modelId="{047926F6-FBB9-40C5-A6BE-3938B8E0C06F}" type="pres">
      <dgm:prSet presAssocID="{5E843CD9-40FA-4036-99B6-BBCB2D498089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E02B7605-6B9F-4248-B468-8CB992B3B934}" type="presOf" srcId="{5E843CD9-40FA-4036-99B6-BBCB2D498089}" destId="{5A18E4C4-F908-4251-9007-E4081E05A81A}" srcOrd="0" destOrd="0" presId="urn:microsoft.com/office/officeart/2008/layout/VerticalAccentList"/>
    <dgm:cxn modelId="{05091921-2DA9-4109-A1A6-1AA00E59EC28}" type="presOf" srcId="{7FAB0635-7FE6-4AB0-953B-AE61E10531E6}" destId="{4582DFFA-ACBF-4E9D-BC55-321E37983088}" srcOrd="0" destOrd="0" presId="urn:microsoft.com/office/officeart/2008/layout/VerticalAccentList"/>
    <dgm:cxn modelId="{4AC97632-FEA0-4E2B-83C6-C7BDD789096E}" type="presOf" srcId="{545D3108-703B-410B-B4F2-549214FDA6BB}" destId="{A9F5423B-6D4F-44E4-BD19-5D9B9D55D1CD}" srcOrd="0" destOrd="0" presId="urn:microsoft.com/office/officeart/2008/layout/VerticalAccentList"/>
    <dgm:cxn modelId="{E6CA695E-CE2B-418B-8472-16A04DD56BE9}" type="presOf" srcId="{471CA089-992F-4B59-87F9-3848135A7ADB}" destId="{5A07F84B-1DBF-4450-9FA0-0FEF413CE7DB}" srcOrd="0" destOrd="0" presId="urn:microsoft.com/office/officeart/2008/layout/VerticalAccentList"/>
    <dgm:cxn modelId="{64FC896F-B092-4DBA-96AF-B388147793BE}" srcId="{7BE837C5-6D17-4020-9376-A7A8E3B74628}" destId="{7FAB0635-7FE6-4AB0-953B-AE61E10531E6}" srcOrd="0" destOrd="0" parTransId="{13399153-65DF-40F8-8624-734959A46570}" sibTransId="{5064352C-EE21-452C-881F-7E2C2736BC9E}"/>
    <dgm:cxn modelId="{7ABFBA9D-5E81-4588-A16B-2268A6319066}" srcId="{9D73BF59-01CD-49F9-BA15-D1C11B8B6C01}" destId="{471CA089-992F-4B59-87F9-3848135A7ADB}" srcOrd="0" destOrd="0" parTransId="{1996B85C-EC5A-4AD3-9974-0179C17BB5DB}" sibTransId="{30CB6D81-B622-4137-8FD9-34EE6D94B539}"/>
    <dgm:cxn modelId="{E4C7D7A8-8D9E-4C14-9589-34D9E2DD2F09}" srcId="{5E843CD9-40FA-4036-99B6-BBCB2D498089}" destId="{81E74CD7-7A7A-420D-BE68-A7EC0F9F02B6}" srcOrd="0" destOrd="0" parTransId="{13856957-6832-47B9-90B3-8AAF407F2994}" sibTransId="{AFCB282B-7303-4080-8941-3A7576ADA755}"/>
    <dgm:cxn modelId="{585E36B2-B5EA-40D7-9AA6-34CD8E1154CE}" type="presOf" srcId="{81E74CD7-7A7A-420D-BE68-A7EC0F9F02B6}" destId="{047926F6-FBB9-40C5-A6BE-3938B8E0C06F}" srcOrd="0" destOrd="0" presId="urn:microsoft.com/office/officeart/2008/layout/VerticalAccentList"/>
    <dgm:cxn modelId="{BD46C4D2-B040-4590-8CA1-64C2975D4219}" srcId="{545D3108-703B-410B-B4F2-549214FDA6BB}" destId="{9D73BF59-01CD-49F9-BA15-D1C11B8B6C01}" srcOrd="0" destOrd="0" parTransId="{13C21FDA-CB66-475F-85F1-1CEF7ABA682A}" sibTransId="{F9AFBE7E-FF17-4F4E-9F0F-32BD8174BF5B}"/>
    <dgm:cxn modelId="{05250CD3-3048-41FE-89D5-EBA7ED2DB82C}" type="presOf" srcId="{7BE837C5-6D17-4020-9376-A7A8E3B74628}" destId="{D6F83DFB-4436-421E-9763-8307AF949A0D}" srcOrd="0" destOrd="0" presId="urn:microsoft.com/office/officeart/2008/layout/VerticalAccentList"/>
    <dgm:cxn modelId="{D57563D4-9AB4-493F-99DB-9318105BD399}" srcId="{545D3108-703B-410B-B4F2-549214FDA6BB}" destId="{5E843CD9-40FA-4036-99B6-BBCB2D498089}" srcOrd="2" destOrd="0" parTransId="{763A6C38-D03A-4F62-AEBF-FBE6154676C4}" sibTransId="{B94000AD-F088-466E-8EB6-95B07F412B2E}"/>
    <dgm:cxn modelId="{AC7F7FFA-DDF5-4DF7-B176-3707FC805532}" type="presOf" srcId="{9D73BF59-01CD-49F9-BA15-D1C11B8B6C01}" destId="{62AA3DB9-818D-4B1C-B520-0D07DF193785}" srcOrd="0" destOrd="0" presId="urn:microsoft.com/office/officeart/2008/layout/VerticalAccentList"/>
    <dgm:cxn modelId="{D2E401FD-AA30-47B1-A354-192582033C43}" srcId="{545D3108-703B-410B-B4F2-549214FDA6BB}" destId="{7BE837C5-6D17-4020-9376-A7A8E3B74628}" srcOrd="1" destOrd="0" parTransId="{C603E74B-9561-45FA-A025-0C5CE018F9EF}" sibTransId="{7B92AEB1-9725-40DC-8FC7-9714F9E741E5}"/>
    <dgm:cxn modelId="{2D1453DE-4D66-45A1-8EF8-9F684670DC07}" type="presParOf" srcId="{A9F5423B-6D4F-44E4-BD19-5D9B9D55D1CD}" destId="{F61FAAF8-B29F-4D0A-A482-ACC51EA52506}" srcOrd="0" destOrd="0" presId="urn:microsoft.com/office/officeart/2008/layout/VerticalAccentList"/>
    <dgm:cxn modelId="{D340096A-3364-4365-BF4B-A90576B85C4D}" type="presParOf" srcId="{F61FAAF8-B29F-4D0A-A482-ACC51EA52506}" destId="{62AA3DB9-818D-4B1C-B520-0D07DF193785}" srcOrd="0" destOrd="0" presId="urn:microsoft.com/office/officeart/2008/layout/VerticalAccentList"/>
    <dgm:cxn modelId="{1ED49A77-D4BC-427D-AA1C-91B1A0CAFD7F}" type="presParOf" srcId="{A9F5423B-6D4F-44E4-BD19-5D9B9D55D1CD}" destId="{287E8240-9099-4112-A55F-1F8C2A8CAEFD}" srcOrd="1" destOrd="0" presId="urn:microsoft.com/office/officeart/2008/layout/VerticalAccentList"/>
    <dgm:cxn modelId="{EC815FE8-04F0-4FA8-AE3A-98DD558AEA19}" type="presParOf" srcId="{287E8240-9099-4112-A55F-1F8C2A8CAEFD}" destId="{8A966741-A76D-4C8D-816D-8A0E81A37C1C}" srcOrd="0" destOrd="0" presId="urn:microsoft.com/office/officeart/2008/layout/VerticalAccentList"/>
    <dgm:cxn modelId="{E7E0E69D-9548-4633-9A85-5A5513D34739}" type="presParOf" srcId="{287E8240-9099-4112-A55F-1F8C2A8CAEFD}" destId="{6B6D3DF8-1922-4887-8C74-985B1DA74DE8}" srcOrd="1" destOrd="0" presId="urn:microsoft.com/office/officeart/2008/layout/VerticalAccentList"/>
    <dgm:cxn modelId="{E34DC1D7-5B7E-4D0E-854B-85D44D64BCDE}" type="presParOf" srcId="{287E8240-9099-4112-A55F-1F8C2A8CAEFD}" destId="{15F948F3-9EC1-4A04-99E5-C375092C08BE}" srcOrd="2" destOrd="0" presId="urn:microsoft.com/office/officeart/2008/layout/VerticalAccentList"/>
    <dgm:cxn modelId="{46AD01DA-F412-430E-B676-6E6FB60D3905}" type="presParOf" srcId="{287E8240-9099-4112-A55F-1F8C2A8CAEFD}" destId="{910B999D-2967-4D2A-B15A-F2EDFC9AC342}" srcOrd="3" destOrd="0" presId="urn:microsoft.com/office/officeart/2008/layout/VerticalAccentList"/>
    <dgm:cxn modelId="{FE0EBE3F-D623-466F-A3AF-6967C8023230}" type="presParOf" srcId="{287E8240-9099-4112-A55F-1F8C2A8CAEFD}" destId="{05ED17BE-156D-49F3-959B-4B1B38F3E492}" srcOrd="4" destOrd="0" presId="urn:microsoft.com/office/officeart/2008/layout/VerticalAccentList"/>
    <dgm:cxn modelId="{EEE9E58E-8CA0-46BF-A7F5-A3A00FEC7ED7}" type="presParOf" srcId="{287E8240-9099-4112-A55F-1F8C2A8CAEFD}" destId="{97370F9F-E207-45BC-8EEC-A4A00943BE8F}" srcOrd="5" destOrd="0" presId="urn:microsoft.com/office/officeart/2008/layout/VerticalAccentList"/>
    <dgm:cxn modelId="{E0F538FE-0CF3-40C5-867F-8FF2FC2A6994}" type="presParOf" srcId="{287E8240-9099-4112-A55F-1F8C2A8CAEFD}" destId="{824666EE-AF79-468B-BA5A-41CAAC6C8879}" srcOrd="6" destOrd="0" presId="urn:microsoft.com/office/officeart/2008/layout/VerticalAccentList"/>
    <dgm:cxn modelId="{5D07D068-2B63-4904-AFEC-6C7A9DAA1142}" type="presParOf" srcId="{287E8240-9099-4112-A55F-1F8C2A8CAEFD}" destId="{5A07F84B-1DBF-4450-9FA0-0FEF413CE7DB}" srcOrd="7" destOrd="0" presId="urn:microsoft.com/office/officeart/2008/layout/VerticalAccentList"/>
    <dgm:cxn modelId="{2CA23AB8-6879-48ED-AC94-068E799E605B}" type="presParOf" srcId="{A9F5423B-6D4F-44E4-BD19-5D9B9D55D1CD}" destId="{3975EBB8-3959-4032-90E0-BEBA9E48692A}" srcOrd="2" destOrd="0" presId="urn:microsoft.com/office/officeart/2008/layout/VerticalAccentList"/>
    <dgm:cxn modelId="{D87187A7-192B-4869-9091-7978105678B0}" type="presParOf" srcId="{A9F5423B-6D4F-44E4-BD19-5D9B9D55D1CD}" destId="{6137A0BE-B169-4A3A-9173-BD65C4914282}" srcOrd="3" destOrd="0" presId="urn:microsoft.com/office/officeart/2008/layout/VerticalAccentList"/>
    <dgm:cxn modelId="{48380A74-64BD-4107-AB2E-D5DB41C80B6E}" type="presParOf" srcId="{6137A0BE-B169-4A3A-9173-BD65C4914282}" destId="{D6F83DFB-4436-421E-9763-8307AF949A0D}" srcOrd="0" destOrd="0" presId="urn:microsoft.com/office/officeart/2008/layout/VerticalAccentList"/>
    <dgm:cxn modelId="{45F4A0BD-5D58-4871-B2A6-E78BC6B4A258}" type="presParOf" srcId="{A9F5423B-6D4F-44E4-BD19-5D9B9D55D1CD}" destId="{209009B3-FA9D-4023-96E9-9AB752E7A451}" srcOrd="4" destOrd="0" presId="urn:microsoft.com/office/officeart/2008/layout/VerticalAccentList"/>
    <dgm:cxn modelId="{009FE59B-1673-4C4A-B7A2-81A9B42DC187}" type="presParOf" srcId="{209009B3-FA9D-4023-96E9-9AB752E7A451}" destId="{2133839E-DE78-4379-BB2D-426A6678FC3F}" srcOrd="0" destOrd="0" presId="urn:microsoft.com/office/officeart/2008/layout/VerticalAccentList"/>
    <dgm:cxn modelId="{8F25C4CB-40D3-4F51-AF73-1ACF379FD271}" type="presParOf" srcId="{209009B3-FA9D-4023-96E9-9AB752E7A451}" destId="{28DBBFA4-6774-4650-B41F-ABF782FF1169}" srcOrd="1" destOrd="0" presId="urn:microsoft.com/office/officeart/2008/layout/VerticalAccentList"/>
    <dgm:cxn modelId="{0047852A-F47A-41FA-908D-F48F14A2234E}" type="presParOf" srcId="{209009B3-FA9D-4023-96E9-9AB752E7A451}" destId="{68A739E0-D72D-4205-BB6C-A720A770E2E3}" srcOrd="2" destOrd="0" presId="urn:microsoft.com/office/officeart/2008/layout/VerticalAccentList"/>
    <dgm:cxn modelId="{C492425F-D0F1-4130-AE5A-4263C2421EA9}" type="presParOf" srcId="{209009B3-FA9D-4023-96E9-9AB752E7A451}" destId="{FD326035-84D8-4D1C-8DC4-CF0E1F62C27B}" srcOrd="3" destOrd="0" presId="urn:microsoft.com/office/officeart/2008/layout/VerticalAccentList"/>
    <dgm:cxn modelId="{0C0C1529-C41F-4CA6-8EBF-5679E582A6FD}" type="presParOf" srcId="{209009B3-FA9D-4023-96E9-9AB752E7A451}" destId="{F33E0C32-0C55-41BB-A47F-CCD7F0B8AA97}" srcOrd="4" destOrd="0" presId="urn:microsoft.com/office/officeart/2008/layout/VerticalAccentList"/>
    <dgm:cxn modelId="{4BC8CF3D-6C1A-4C1B-BAB4-F77EA71FEC4C}" type="presParOf" srcId="{209009B3-FA9D-4023-96E9-9AB752E7A451}" destId="{5F1FBBF4-60F2-4BA8-9EA0-6298A18F21B8}" srcOrd="5" destOrd="0" presId="urn:microsoft.com/office/officeart/2008/layout/VerticalAccentList"/>
    <dgm:cxn modelId="{6ACFF7B5-2BFD-410B-8357-8ADF2590DB7B}" type="presParOf" srcId="{209009B3-FA9D-4023-96E9-9AB752E7A451}" destId="{68D56ACF-18C5-49A8-A7BE-2464795ABB14}" srcOrd="6" destOrd="0" presId="urn:microsoft.com/office/officeart/2008/layout/VerticalAccentList"/>
    <dgm:cxn modelId="{0EF4AA05-7DD6-480A-9605-F61A7F2C31C2}" type="presParOf" srcId="{209009B3-FA9D-4023-96E9-9AB752E7A451}" destId="{4582DFFA-ACBF-4E9D-BC55-321E37983088}" srcOrd="7" destOrd="0" presId="urn:microsoft.com/office/officeart/2008/layout/VerticalAccentList"/>
    <dgm:cxn modelId="{A48A1336-E750-4F92-B29B-6A8414CB5367}" type="presParOf" srcId="{A9F5423B-6D4F-44E4-BD19-5D9B9D55D1CD}" destId="{7488BC6F-502A-4C10-9337-94D11392154A}" srcOrd="5" destOrd="0" presId="urn:microsoft.com/office/officeart/2008/layout/VerticalAccentList"/>
    <dgm:cxn modelId="{DBC6E165-3F6A-46FD-B905-0A99C9153DED}" type="presParOf" srcId="{A9F5423B-6D4F-44E4-BD19-5D9B9D55D1CD}" destId="{6EC14AA3-7BEE-4C08-B304-792EF8DDBBA5}" srcOrd="6" destOrd="0" presId="urn:microsoft.com/office/officeart/2008/layout/VerticalAccentList"/>
    <dgm:cxn modelId="{BF7CEA5E-5CCF-4D0D-ABA1-924F7E149617}" type="presParOf" srcId="{6EC14AA3-7BEE-4C08-B304-792EF8DDBBA5}" destId="{5A18E4C4-F908-4251-9007-E4081E05A81A}" srcOrd="0" destOrd="0" presId="urn:microsoft.com/office/officeart/2008/layout/VerticalAccentList"/>
    <dgm:cxn modelId="{FC76097E-4FFB-4E53-B631-8DCAEA4A725C}" type="presParOf" srcId="{A9F5423B-6D4F-44E4-BD19-5D9B9D55D1CD}" destId="{AFF68F8B-9ADF-4FEC-88F5-49B3ACF2099B}" srcOrd="7" destOrd="0" presId="urn:microsoft.com/office/officeart/2008/layout/VerticalAccentList"/>
    <dgm:cxn modelId="{D03DB2B4-DC50-4AE0-8AA4-BAFE5AB32856}" type="presParOf" srcId="{AFF68F8B-9ADF-4FEC-88F5-49B3ACF2099B}" destId="{426454D2-C4A6-4B19-B5C8-3F9D529A5CED}" srcOrd="0" destOrd="0" presId="urn:microsoft.com/office/officeart/2008/layout/VerticalAccentList"/>
    <dgm:cxn modelId="{97F6F0F8-2120-49CB-B5BD-E768A288CFA5}" type="presParOf" srcId="{AFF68F8B-9ADF-4FEC-88F5-49B3ACF2099B}" destId="{39757845-C0F2-4943-B4DF-2A407CE4328B}" srcOrd="1" destOrd="0" presId="urn:microsoft.com/office/officeart/2008/layout/VerticalAccentList"/>
    <dgm:cxn modelId="{4550F98F-1F5A-473C-918F-DFCF44DD9A46}" type="presParOf" srcId="{AFF68F8B-9ADF-4FEC-88F5-49B3ACF2099B}" destId="{A40C7025-F4CC-4AD8-A00F-A9850653028F}" srcOrd="2" destOrd="0" presId="urn:microsoft.com/office/officeart/2008/layout/VerticalAccentList"/>
    <dgm:cxn modelId="{4C434537-A489-47F7-B225-352C59250AC0}" type="presParOf" srcId="{AFF68F8B-9ADF-4FEC-88F5-49B3ACF2099B}" destId="{3E231BCF-390F-41E4-89F0-ED80854C9383}" srcOrd="3" destOrd="0" presId="urn:microsoft.com/office/officeart/2008/layout/VerticalAccentList"/>
    <dgm:cxn modelId="{902961EE-6D93-4C22-8773-1E735B67BE40}" type="presParOf" srcId="{AFF68F8B-9ADF-4FEC-88F5-49B3ACF2099B}" destId="{BF3B42ED-7A1B-4523-835D-EC4F318A16AC}" srcOrd="4" destOrd="0" presId="urn:microsoft.com/office/officeart/2008/layout/VerticalAccentList"/>
    <dgm:cxn modelId="{4E9C4EB1-F47F-41D1-9E7C-21B7BB1A268C}" type="presParOf" srcId="{AFF68F8B-9ADF-4FEC-88F5-49B3ACF2099B}" destId="{726BD85E-6589-4439-A742-005BABF50BF0}" srcOrd="5" destOrd="0" presId="urn:microsoft.com/office/officeart/2008/layout/VerticalAccentList"/>
    <dgm:cxn modelId="{44CCC4D9-1B57-415C-9CF6-661FCCCC12A5}" type="presParOf" srcId="{AFF68F8B-9ADF-4FEC-88F5-49B3ACF2099B}" destId="{AC0C3A3A-2113-44B8-B1D7-05F03E4CBD63}" srcOrd="6" destOrd="0" presId="urn:microsoft.com/office/officeart/2008/layout/VerticalAccentList"/>
    <dgm:cxn modelId="{6077515B-A754-405D-A941-CDE0086B4245}" type="presParOf" srcId="{AFF68F8B-9ADF-4FEC-88F5-49B3ACF2099B}" destId="{047926F6-FBB9-40C5-A6BE-3938B8E0C06F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3879D-AA29-475D-A828-32D2A524EE74}">
      <dsp:nvSpPr>
        <dsp:cNvPr id="0" name=""/>
        <dsp:cNvSpPr/>
      </dsp:nvSpPr>
      <dsp:spPr>
        <a:xfrm>
          <a:off x="4822" y="1630491"/>
          <a:ext cx="2108299" cy="1264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Objectifs spécifiques de la présentation</a:t>
          </a:r>
        </a:p>
      </dsp:txBody>
      <dsp:txXfrm>
        <a:off x="41872" y="1667541"/>
        <a:ext cx="2034199" cy="1190879"/>
      </dsp:txXfrm>
    </dsp:sp>
    <dsp:sp modelId="{76F49AD3-FBDF-41EA-91CB-05747DADA598}">
      <dsp:nvSpPr>
        <dsp:cNvPr id="0" name=""/>
        <dsp:cNvSpPr/>
      </dsp:nvSpPr>
      <dsp:spPr>
        <a:xfrm>
          <a:off x="2323951" y="2001552"/>
          <a:ext cx="446959" cy="52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700" kern="1200"/>
        </a:p>
      </dsp:txBody>
      <dsp:txXfrm>
        <a:off x="2323951" y="2106124"/>
        <a:ext cx="312871" cy="313714"/>
      </dsp:txXfrm>
    </dsp:sp>
    <dsp:sp modelId="{139EF116-0DA9-4BB3-87CD-13D7B45ADCAD}">
      <dsp:nvSpPr>
        <dsp:cNvPr id="0" name=""/>
        <dsp:cNvSpPr/>
      </dsp:nvSpPr>
      <dsp:spPr>
        <a:xfrm>
          <a:off x="2956440" y="1630491"/>
          <a:ext cx="2108299" cy="1264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Etapes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Méthodologie</a:t>
          </a:r>
        </a:p>
      </dsp:txBody>
      <dsp:txXfrm>
        <a:off x="2993490" y="1667541"/>
        <a:ext cx="2034199" cy="1190879"/>
      </dsp:txXfrm>
    </dsp:sp>
    <dsp:sp modelId="{F6BC6950-EAD4-4834-AF34-02146F3DC98A}">
      <dsp:nvSpPr>
        <dsp:cNvPr id="0" name=""/>
        <dsp:cNvSpPr/>
      </dsp:nvSpPr>
      <dsp:spPr>
        <a:xfrm>
          <a:off x="5275570" y="2001552"/>
          <a:ext cx="446959" cy="52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700" kern="1200"/>
        </a:p>
      </dsp:txBody>
      <dsp:txXfrm>
        <a:off x="5275570" y="2106124"/>
        <a:ext cx="312871" cy="313714"/>
      </dsp:txXfrm>
    </dsp:sp>
    <dsp:sp modelId="{46F103A1-BFA5-4136-868A-BE4FB279922C}">
      <dsp:nvSpPr>
        <dsp:cNvPr id="0" name=""/>
        <dsp:cNvSpPr/>
      </dsp:nvSpPr>
      <dsp:spPr>
        <a:xfrm>
          <a:off x="5908059" y="1630491"/>
          <a:ext cx="2108299" cy="1264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Résultats</a:t>
          </a:r>
        </a:p>
      </dsp:txBody>
      <dsp:txXfrm>
        <a:off x="5945109" y="1667541"/>
        <a:ext cx="2034199" cy="1190879"/>
      </dsp:txXfrm>
    </dsp:sp>
    <dsp:sp modelId="{D706A31D-E5B6-43DE-953D-545D8235BBB0}">
      <dsp:nvSpPr>
        <dsp:cNvPr id="0" name=""/>
        <dsp:cNvSpPr/>
      </dsp:nvSpPr>
      <dsp:spPr>
        <a:xfrm>
          <a:off x="8227188" y="2001552"/>
          <a:ext cx="446959" cy="52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700" kern="1200"/>
        </a:p>
      </dsp:txBody>
      <dsp:txXfrm>
        <a:off x="8227188" y="2106124"/>
        <a:ext cx="312871" cy="313714"/>
      </dsp:txXfrm>
    </dsp:sp>
    <dsp:sp modelId="{E627E4AA-49B3-46EC-AE1F-3534D9C9F31F}">
      <dsp:nvSpPr>
        <dsp:cNvPr id="0" name=""/>
        <dsp:cNvSpPr/>
      </dsp:nvSpPr>
      <dsp:spPr>
        <a:xfrm>
          <a:off x="8859678" y="724823"/>
          <a:ext cx="2108299" cy="3076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Ce qu’il faut retenir!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fr-BE" sz="2100" kern="1200" dirty="0"/>
          </a:br>
          <a:r>
            <a:rPr lang="fr-BE" sz="2100" kern="1200" dirty="0"/>
            <a:t>Améliorer ensemble demain !</a:t>
          </a:r>
        </a:p>
      </dsp:txBody>
      <dsp:txXfrm>
        <a:off x="8921428" y="786573"/>
        <a:ext cx="1984799" cy="29528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265D1-B0FB-4196-B11F-0DEFAB69F6FA}">
      <dsp:nvSpPr>
        <dsp:cNvPr id="0" name=""/>
        <dsp:cNvSpPr/>
      </dsp:nvSpPr>
      <dsp:spPr>
        <a:xfrm>
          <a:off x="81112" y="550779"/>
          <a:ext cx="4850605" cy="440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>
              <a:solidFill>
                <a:schemeClr val="tx2"/>
              </a:solidFill>
            </a:rPr>
            <a:t>DIVERSIFIER L’OFFRE / REALISER PARTENARIAT</a:t>
          </a:r>
        </a:p>
      </dsp:txBody>
      <dsp:txXfrm>
        <a:off x="81112" y="550779"/>
        <a:ext cx="4850605" cy="440964"/>
      </dsp:txXfrm>
    </dsp:sp>
    <dsp:sp modelId="{2F01562F-BB98-4FF2-8098-40E8F0CA9A0F}">
      <dsp:nvSpPr>
        <dsp:cNvPr id="0" name=""/>
        <dsp:cNvSpPr/>
      </dsp:nvSpPr>
      <dsp:spPr>
        <a:xfrm>
          <a:off x="81112" y="991743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E2CF9-0FCA-4585-8B53-56758A80F259}">
      <dsp:nvSpPr>
        <dsp:cNvPr id="0" name=""/>
        <dsp:cNvSpPr/>
      </dsp:nvSpPr>
      <dsp:spPr>
        <a:xfrm>
          <a:off x="762892" y="991743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3AC13-72FF-478A-90E3-12D8AF695449}">
      <dsp:nvSpPr>
        <dsp:cNvPr id="0" name=""/>
        <dsp:cNvSpPr/>
      </dsp:nvSpPr>
      <dsp:spPr>
        <a:xfrm>
          <a:off x="1445211" y="991743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D2D94-6171-4822-A109-87FA4EBBB830}">
      <dsp:nvSpPr>
        <dsp:cNvPr id="0" name=""/>
        <dsp:cNvSpPr/>
      </dsp:nvSpPr>
      <dsp:spPr>
        <a:xfrm>
          <a:off x="2126990" y="991743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FB454-1CEC-41E5-ABFF-BC57F1C9945A}">
      <dsp:nvSpPr>
        <dsp:cNvPr id="0" name=""/>
        <dsp:cNvSpPr/>
      </dsp:nvSpPr>
      <dsp:spPr>
        <a:xfrm>
          <a:off x="2809309" y="991743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A25C8-DDA8-41A9-B690-AE716DD494C9}">
      <dsp:nvSpPr>
        <dsp:cNvPr id="0" name=""/>
        <dsp:cNvSpPr/>
      </dsp:nvSpPr>
      <dsp:spPr>
        <a:xfrm>
          <a:off x="3491088" y="991743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6D3D2-C63A-4E4B-BD70-73ADA7528CE2}">
      <dsp:nvSpPr>
        <dsp:cNvPr id="0" name=""/>
        <dsp:cNvSpPr/>
      </dsp:nvSpPr>
      <dsp:spPr>
        <a:xfrm>
          <a:off x="4173407" y="991743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164C8-BFBD-4C8A-9CBD-DA3629BCD664}">
      <dsp:nvSpPr>
        <dsp:cNvPr id="0" name=""/>
        <dsp:cNvSpPr/>
      </dsp:nvSpPr>
      <dsp:spPr>
        <a:xfrm>
          <a:off x="81112" y="1081569"/>
          <a:ext cx="4913663" cy="7186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/>
            <a:t>4.</a:t>
          </a:r>
          <a:r>
            <a:rPr lang="fr-FR" sz="1600" kern="1200" dirty="0">
              <a:effectLst/>
            </a:rPr>
            <a:t> Offrir un transport des écoles vers l’activité des opérateurs d’accueil ATL</a:t>
          </a:r>
          <a:endParaRPr lang="fr-BE" sz="1600" kern="1200" dirty="0"/>
        </a:p>
      </dsp:txBody>
      <dsp:txXfrm>
        <a:off x="81112" y="1081569"/>
        <a:ext cx="4913663" cy="718608"/>
      </dsp:txXfrm>
    </dsp:sp>
    <dsp:sp modelId="{239665E5-6ED6-44E3-8B68-7ECCF2AAFFA9}">
      <dsp:nvSpPr>
        <dsp:cNvPr id="0" name=""/>
        <dsp:cNvSpPr/>
      </dsp:nvSpPr>
      <dsp:spPr>
        <a:xfrm>
          <a:off x="81112" y="1996654"/>
          <a:ext cx="4850605" cy="440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900" kern="1200"/>
        </a:p>
      </dsp:txBody>
      <dsp:txXfrm>
        <a:off x="81112" y="1996654"/>
        <a:ext cx="4850605" cy="440964"/>
      </dsp:txXfrm>
    </dsp:sp>
    <dsp:sp modelId="{DFF7C2D5-1DF3-4A05-8619-80DD45E60A47}">
      <dsp:nvSpPr>
        <dsp:cNvPr id="0" name=""/>
        <dsp:cNvSpPr/>
      </dsp:nvSpPr>
      <dsp:spPr>
        <a:xfrm>
          <a:off x="81112" y="2437618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1EA94-19E9-4159-B9C0-1F7E7ACD27C7}">
      <dsp:nvSpPr>
        <dsp:cNvPr id="0" name=""/>
        <dsp:cNvSpPr/>
      </dsp:nvSpPr>
      <dsp:spPr>
        <a:xfrm>
          <a:off x="762892" y="2437618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5DC36-1921-4C2D-AF67-59EF60E8AC89}">
      <dsp:nvSpPr>
        <dsp:cNvPr id="0" name=""/>
        <dsp:cNvSpPr/>
      </dsp:nvSpPr>
      <dsp:spPr>
        <a:xfrm>
          <a:off x="1445211" y="2437618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DAEEA-9E17-4CA1-A9FC-3F35068BF5CE}">
      <dsp:nvSpPr>
        <dsp:cNvPr id="0" name=""/>
        <dsp:cNvSpPr/>
      </dsp:nvSpPr>
      <dsp:spPr>
        <a:xfrm>
          <a:off x="2126990" y="2437618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FE98F-4822-460C-9FCC-AB24D8298204}">
      <dsp:nvSpPr>
        <dsp:cNvPr id="0" name=""/>
        <dsp:cNvSpPr/>
      </dsp:nvSpPr>
      <dsp:spPr>
        <a:xfrm>
          <a:off x="2809309" y="2437618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D91CD-491E-40FD-9274-5FE19A1424CC}">
      <dsp:nvSpPr>
        <dsp:cNvPr id="0" name=""/>
        <dsp:cNvSpPr/>
      </dsp:nvSpPr>
      <dsp:spPr>
        <a:xfrm>
          <a:off x="3491088" y="2437618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0BF33-FDC4-4724-B466-3CEA6CB5F28B}">
      <dsp:nvSpPr>
        <dsp:cNvPr id="0" name=""/>
        <dsp:cNvSpPr/>
      </dsp:nvSpPr>
      <dsp:spPr>
        <a:xfrm>
          <a:off x="4173407" y="2437618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54488-E0A7-469E-9FBD-EA19BBEEE70D}">
      <dsp:nvSpPr>
        <dsp:cNvPr id="0" name=""/>
        <dsp:cNvSpPr/>
      </dsp:nvSpPr>
      <dsp:spPr>
        <a:xfrm>
          <a:off x="81112" y="2527444"/>
          <a:ext cx="4913663" cy="7186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effectLst/>
            </a:rPr>
            <a:t>5. Offrir des stages spécifiques pour les enfants âgés entre 2.5-5 ans de manière complémentaire à l’offre actuelle</a:t>
          </a:r>
          <a:endParaRPr lang="fr-BE" sz="1600" kern="1200" dirty="0"/>
        </a:p>
      </dsp:txBody>
      <dsp:txXfrm>
        <a:off x="81112" y="2527444"/>
        <a:ext cx="4913663" cy="718608"/>
      </dsp:txXfrm>
    </dsp:sp>
    <dsp:sp modelId="{5185568A-B35F-4910-B5C3-5291AC445B64}">
      <dsp:nvSpPr>
        <dsp:cNvPr id="0" name=""/>
        <dsp:cNvSpPr/>
      </dsp:nvSpPr>
      <dsp:spPr>
        <a:xfrm>
          <a:off x="81112" y="3442529"/>
          <a:ext cx="4850605" cy="440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900" kern="1200" dirty="0"/>
        </a:p>
      </dsp:txBody>
      <dsp:txXfrm>
        <a:off x="81112" y="3442529"/>
        <a:ext cx="4850605" cy="440964"/>
      </dsp:txXfrm>
    </dsp:sp>
    <dsp:sp modelId="{BE7CD3BD-DB68-4AD6-8A48-2BC065677A71}">
      <dsp:nvSpPr>
        <dsp:cNvPr id="0" name=""/>
        <dsp:cNvSpPr/>
      </dsp:nvSpPr>
      <dsp:spPr>
        <a:xfrm>
          <a:off x="81112" y="3883494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69642-A3EE-4D67-BBC2-9A6CA6E95B4D}">
      <dsp:nvSpPr>
        <dsp:cNvPr id="0" name=""/>
        <dsp:cNvSpPr/>
      </dsp:nvSpPr>
      <dsp:spPr>
        <a:xfrm>
          <a:off x="762892" y="3883494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96BE9-D0DB-4266-A94C-B5F1D3549A59}">
      <dsp:nvSpPr>
        <dsp:cNvPr id="0" name=""/>
        <dsp:cNvSpPr/>
      </dsp:nvSpPr>
      <dsp:spPr>
        <a:xfrm>
          <a:off x="1445211" y="3883494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627FC-CCF0-4632-8AA3-E6288F41E076}">
      <dsp:nvSpPr>
        <dsp:cNvPr id="0" name=""/>
        <dsp:cNvSpPr/>
      </dsp:nvSpPr>
      <dsp:spPr>
        <a:xfrm>
          <a:off x="2126990" y="3883494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27A64-02C6-4984-8BEA-0B9F8D6805BA}">
      <dsp:nvSpPr>
        <dsp:cNvPr id="0" name=""/>
        <dsp:cNvSpPr/>
      </dsp:nvSpPr>
      <dsp:spPr>
        <a:xfrm>
          <a:off x="2809309" y="3883494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69E0C-7CAF-4602-99E6-5A2DC25E58CC}">
      <dsp:nvSpPr>
        <dsp:cNvPr id="0" name=""/>
        <dsp:cNvSpPr/>
      </dsp:nvSpPr>
      <dsp:spPr>
        <a:xfrm>
          <a:off x="3491088" y="3883494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10D08-AB78-42B9-9BF6-10ADFB365808}">
      <dsp:nvSpPr>
        <dsp:cNvPr id="0" name=""/>
        <dsp:cNvSpPr/>
      </dsp:nvSpPr>
      <dsp:spPr>
        <a:xfrm>
          <a:off x="4173407" y="3883494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47115-5C6A-46B9-8F03-23C87153FD72}">
      <dsp:nvSpPr>
        <dsp:cNvPr id="0" name=""/>
        <dsp:cNvSpPr/>
      </dsp:nvSpPr>
      <dsp:spPr>
        <a:xfrm>
          <a:off x="81112" y="3973320"/>
          <a:ext cx="4913663" cy="7186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/>
            <a:t>6. </a:t>
          </a:r>
          <a:r>
            <a:rPr lang="fr-FR" sz="1600" kern="1200" dirty="0">
              <a:effectLst/>
            </a:rPr>
            <a:t>Accueillir ensemble pour renforcer l’offre d’accueil</a:t>
          </a:r>
          <a:endParaRPr lang="fr-BE" sz="1600" kern="1200" dirty="0"/>
        </a:p>
      </dsp:txBody>
      <dsp:txXfrm>
        <a:off x="81112" y="3973320"/>
        <a:ext cx="4913663" cy="7186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A3DB9-818D-4B1C-B520-0D07DF193785}">
      <dsp:nvSpPr>
        <dsp:cNvPr id="0" name=""/>
        <dsp:cNvSpPr/>
      </dsp:nvSpPr>
      <dsp:spPr>
        <a:xfrm>
          <a:off x="81065" y="1217935"/>
          <a:ext cx="4847749" cy="44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>
              <a:solidFill>
                <a:schemeClr val="tx2"/>
              </a:solidFill>
            </a:rPr>
            <a:t>DIVERSIFIER L’OFFRE / REALISER PARTENARIAT</a:t>
          </a:r>
        </a:p>
      </dsp:txBody>
      <dsp:txXfrm>
        <a:off x="81065" y="1217935"/>
        <a:ext cx="4847749" cy="440704"/>
      </dsp:txXfrm>
    </dsp:sp>
    <dsp:sp modelId="{8A966741-A76D-4C8D-816D-8A0E81A37C1C}">
      <dsp:nvSpPr>
        <dsp:cNvPr id="0" name=""/>
        <dsp:cNvSpPr/>
      </dsp:nvSpPr>
      <dsp:spPr>
        <a:xfrm>
          <a:off x="81065" y="1658639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D3DF8-1922-4887-8C74-985B1DA74DE8}">
      <dsp:nvSpPr>
        <dsp:cNvPr id="0" name=""/>
        <dsp:cNvSpPr/>
      </dsp:nvSpPr>
      <dsp:spPr>
        <a:xfrm>
          <a:off x="762443" y="1658639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948F3-9EC1-4A04-99E5-C375092C08BE}">
      <dsp:nvSpPr>
        <dsp:cNvPr id="0" name=""/>
        <dsp:cNvSpPr/>
      </dsp:nvSpPr>
      <dsp:spPr>
        <a:xfrm>
          <a:off x="1444359" y="1658639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B999D-2967-4D2A-B15A-F2EDFC9AC342}">
      <dsp:nvSpPr>
        <dsp:cNvPr id="0" name=""/>
        <dsp:cNvSpPr/>
      </dsp:nvSpPr>
      <dsp:spPr>
        <a:xfrm>
          <a:off x="2125738" y="1658639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D17BE-156D-49F3-959B-4B1B38F3E492}">
      <dsp:nvSpPr>
        <dsp:cNvPr id="0" name=""/>
        <dsp:cNvSpPr/>
      </dsp:nvSpPr>
      <dsp:spPr>
        <a:xfrm>
          <a:off x="2807654" y="1658639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70F9F-E207-45BC-8EEC-A4A00943BE8F}">
      <dsp:nvSpPr>
        <dsp:cNvPr id="0" name=""/>
        <dsp:cNvSpPr/>
      </dsp:nvSpPr>
      <dsp:spPr>
        <a:xfrm>
          <a:off x="3489032" y="1658639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666EE-AF79-468B-BA5A-41CAAC6C8879}">
      <dsp:nvSpPr>
        <dsp:cNvPr id="0" name=""/>
        <dsp:cNvSpPr/>
      </dsp:nvSpPr>
      <dsp:spPr>
        <a:xfrm>
          <a:off x="4170949" y="1658639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7F84B-1DBF-4450-9FA0-0FEF413CE7DB}">
      <dsp:nvSpPr>
        <dsp:cNvPr id="0" name=""/>
        <dsp:cNvSpPr/>
      </dsp:nvSpPr>
      <dsp:spPr>
        <a:xfrm>
          <a:off x="81065" y="1748412"/>
          <a:ext cx="4910769" cy="718185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effectLst/>
            </a:rPr>
            <a:t>7. Offrir des activités aux enfants en lien avec la nature</a:t>
          </a:r>
          <a:endParaRPr lang="fr-BE" sz="1400" kern="1200" dirty="0"/>
        </a:p>
      </dsp:txBody>
      <dsp:txXfrm>
        <a:off x="81065" y="1748412"/>
        <a:ext cx="4910769" cy="718185"/>
      </dsp:txXfrm>
    </dsp:sp>
    <dsp:sp modelId="{D6F83DFB-4436-421E-9763-8307AF949A0D}">
      <dsp:nvSpPr>
        <dsp:cNvPr id="0" name=""/>
        <dsp:cNvSpPr/>
      </dsp:nvSpPr>
      <dsp:spPr>
        <a:xfrm>
          <a:off x="81065" y="2690770"/>
          <a:ext cx="4847749" cy="44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000" kern="1200" dirty="0"/>
        </a:p>
      </dsp:txBody>
      <dsp:txXfrm>
        <a:off x="81065" y="2690770"/>
        <a:ext cx="4847749" cy="440704"/>
      </dsp:txXfrm>
    </dsp:sp>
    <dsp:sp modelId="{2133839E-DE78-4379-BB2D-426A6678FC3F}">
      <dsp:nvSpPr>
        <dsp:cNvPr id="0" name=""/>
        <dsp:cNvSpPr/>
      </dsp:nvSpPr>
      <dsp:spPr>
        <a:xfrm>
          <a:off x="81065" y="3131475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BBFA4-6774-4650-B41F-ABF782FF1169}">
      <dsp:nvSpPr>
        <dsp:cNvPr id="0" name=""/>
        <dsp:cNvSpPr/>
      </dsp:nvSpPr>
      <dsp:spPr>
        <a:xfrm>
          <a:off x="762443" y="3131475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739E0-D72D-4205-BB6C-A720A770E2E3}">
      <dsp:nvSpPr>
        <dsp:cNvPr id="0" name=""/>
        <dsp:cNvSpPr/>
      </dsp:nvSpPr>
      <dsp:spPr>
        <a:xfrm>
          <a:off x="1444359" y="3131475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26035-84D8-4D1C-8DC4-CF0E1F62C27B}">
      <dsp:nvSpPr>
        <dsp:cNvPr id="0" name=""/>
        <dsp:cNvSpPr/>
      </dsp:nvSpPr>
      <dsp:spPr>
        <a:xfrm>
          <a:off x="2125738" y="3131475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E0C32-0C55-41BB-A47F-CCD7F0B8AA97}">
      <dsp:nvSpPr>
        <dsp:cNvPr id="0" name=""/>
        <dsp:cNvSpPr/>
      </dsp:nvSpPr>
      <dsp:spPr>
        <a:xfrm>
          <a:off x="2807654" y="3131475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FBBF4-60F2-4BA8-9EA0-6298A18F21B8}">
      <dsp:nvSpPr>
        <dsp:cNvPr id="0" name=""/>
        <dsp:cNvSpPr/>
      </dsp:nvSpPr>
      <dsp:spPr>
        <a:xfrm>
          <a:off x="3489032" y="3131475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56ACF-18C5-49A8-A7BE-2464795ABB14}">
      <dsp:nvSpPr>
        <dsp:cNvPr id="0" name=""/>
        <dsp:cNvSpPr/>
      </dsp:nvSpPr>
      <dsp:spPr>
        <a:xfrm>
          <a:off x="4170949" y="3131475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2DFFA-ACBF-4E9D-BC55-321E37983088}">
      <dsp:nvSpPr>
        <dsp:cNvPr id="0" name=""/>
        <dsp:cNvSpPr/>
      </dsp:nvSpPr>
      <dsp:spPr>
        <a:xfrm>
          <a:off x="81065" y="3221248"/>
          <a:ext cx="4910769" cy="718185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/>
            <a:t>8.</a:t>
          </a:r>
          <a:r>
            <a:rPr lang="fr-FR" sz="1400" kern="1200" dirty="0">
              <a:effectLst/>
            </a:rPr>
            <a:t> Offrir des activités culturelles aux enfants en ATL</a:t>
          </a:r>
          <a:endParaRPr lang="fr-BE" sz="1400" kern="1200" dirty="0"/>
        </a:p>
      </dsp:txBody>
      <dsp:txXfrm>
        <a:off x="81065" y="3221248"/>
        <a:ext cx="4910769" cy="718185"/>
      </dsp:txXfrm>
    </dsp:sp>
    <dsp:sp modelId="{5A18E4C4-F908-4251-9007-E4081E05A81A}">
      <dsp:nvSpPr>
        <dsp:cNvPr id="0" name=""/>
        <dsp:cNvSpPr/>
      </dsp:nvSpPr>
      <dsp:spPr>
        <a:xfrm>
          <a:off x="81065" y="4163605"/>
          <a:ext cx="4847749" cy="44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900" kern="1200" dirty="0"/>
        </a:p>
      </dsp:txBody>
      <dsp:txXfrm>
        <a:off x="81065" y="4163605"/>
        <a:ext cx="4847749" cy="440704"/>
      </dsp:txXfrm>
    </dsp:sp>
    <dsp:sp modelId="{426454D2-C4A6-4B19-B5C8-3F9D529A5CED}">
      <dsp:nvSpPr>
        <dsp:cNvPr id="0" name=""/>
        <dsp:cNvSpPr/>
      </dsp:nvSpPr>
      <dsp:spPr>
        <a:xfrm>
          <a:off x="81065" y="4604310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57845-C0F2-4943-B4DF-2A407CE4328B}">
      <dsp:nvSpPr>
        <dsp:cNvPr id="0" name=""/>
        <dsp:cNvSpPr/>
      </dsp:nvSpPr>
      <dsp:spPr>
        <a:xfrm>
          <a:off x="762443" y="4604310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C7025-F4CC-4AD8-A00F-A9850653028F}">
      <dsp:nvSpPr>
        <dsp:cNvPr id="0" name=""/>
        <dsp:cNvSpPr/>
      </dsp:nvSpPr>
      <dsp:spPr>
        <a:xfrm>
          <a:off x="1444359" y="4604310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31BCF-390F-41E4-89F0-ED80854C9383}">
      <dsp:nvSpPr>
        <dsp:cNvPr id="0" name=""/>
        <dsp:cNvSpPr/>
      </dsp:nvSpPr>
      <dsp:spPr>
        <a:xfrm>
          <a:off x="2125738" y="4604310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B42ED-7A1B-4523-835D-EC4F318A16AC}">
      <dsp:nvSpPr>
        <dsp:cNvPr id="0" name=""/>
        <dsp:cNvSpPr/>
      </dsp:nvSpPr>
      <dsp:spPr>
        <a:xfrm>
          <a:off x="2807654" y="4604310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BD85E-6589-4439-A742-005BABF50BF0}">
      <dsp:nvSpPr>
        <dsp:cNvPr id="0" name=""/>
        <dsp:cNvSpPr/>
      </dsp:nvSpPr>
      <dsp:spPr>
        <a:xfrm>
          <a:off x="3489032" y="4604310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C3A3A-2113-44B8-B1D7-05F03E4CBD63}">
      <dsp:nvSpPr>
        <dsp:cNvPr id="0" name=""/>
        <dsp:cNvSpPr/>
      </dsp:nvSpPr>
      <dsp:spPr>
        <a:xfrm>
          <a:off x="4153695" y="4595683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926F6-FBB9-40C5-A6BE-3938B8E0C06F}">
      <dsp:nvSpPr>
        <dsp:cNvPr id="0" name=""/>
        <dsp:cNvSpPr/>
      </dsp:nvSpPr>
      <dsp:spPr>
        <a:xfrm>
          <a:off x="81065" y="4694083"/>
          <a:ext cx="4910769" cy="7181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/>
            <a:t>9.</a:t>
          </a:r>
          <a:r>
            <a:rPr lang="fr-FR" sz="1400" kern="1200" dirty="0">
              <a:effectLst/>
            </a:rPr>
            <a:t> Faciliter l’augmentation d’accueil en mouvement de jeunesse</a:t>
          </a:r>
          <a:endParaRPr lang="fr-BE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400" kern="1200" dirty="0"/>
        </a:p>
      </dsp:txBody>
      <dsp:txXfrm>
        <a:off x="81065" y="4694083"/>
        <a:ext cx="4910769" cy="71818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265D1-B0FB-4196-B11F-0DEFAB69F6FA}">
      <dsp:nvSpPr>
        <dsp:cNvPr id="0" name=""/>
        <dsp:cNvSpPr/>
      </dsp:nvSpPr>
      <dsp:spPr>
        <a:xfrm>
          <a:off x="81112" y="550779"/>
          <a:ext cx="4850605" cy="440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>
              <a:solidFill>
                <a:schemeClr val="tx2"/>
              </a:solidFill>
            </a:rPr>
            <a:t>METTRE A DISPOSITION DES LIEUX D’ACCUEIL</a:t>
          </a:r>
        </a:p>
      </dsp:txBody>
      <dsp:txXfrm>
        <a:off x="81112" y="550779"/>
        <a:ext cx="4850605" cy="440964"/>
      </dsp:txXfrm>
    </dsp:sp>
    <dsp:sp modelId="{2F01562F-BB98-4FF2-8098-40E8F0CA9A0F}">
      <dsp:nvSpPr>
        <dsp:cNvPr id="0" name=""/>
        <dsp:cNvSpPr/>
      </dsp:nvSpPr>
      <dsp:spPr>
        <a:xfrm>
          <a:off x="81112" y="991743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E2CF9-0FCA-4585-8B53-56758A80F259}">
      <dsp:nvSpPr>
        <dsp:cNvPr id="0" name=""/>
        <dsp:cNvSpPr/>
      </dsp:nvSpPr>
      <dsp:spPr>
        <a:xfrm>
          <a:off x="762892" y="991743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3AC13-72FF-478A-90E3-12D8AF695449}">
      <dsp:nvSpPr>
        <dsp:cNvPr id="0" name=""/>
        <dsp:cNvSpPr/>
      </dsp:nvSpPr>
      <dsp:spPr>
        <a:xfrm>
          <a:off x="1445211" y="991743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D2D94-6171-4822-A109-87FA4EBBB830}">
      <dsp:nvSpPr>
        <dsp:cNvPr id="0" name=""/>
        <dsp:cNvSpPr/>
      </dsp:nvSpPr>
      <dsp:spPr>
        <a:xfrm>
          <a:off x="2126990" y="991743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FB454-1CEC-41E5-ABFF-BC57F1C9945A}">
      <dsp:nvSpPr>
        <dsp:cNvPr id="0" name=""/>
        <dsp:cNvSpPr/>
      </dsp:nvSpPr>
      <dsp:spPr>
        <a:xfrm>
          <a:off x="2809309" y="991743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A25C8-DDA8-41A9-B690-AE716DD494C9}">
      <dsp:nvSpPr>
        <dsp:cNvPr id="0" name=""/>
        <dsp:cNvSpPr/>
      </dsp:nvSpPr>
      <dsp:spPr>
        <a:xfrm>
          <a:off x="3491088" y="991743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6D3D2-C63A-4E4B-BD70-73ADA7528CE2}">
      <dsp:nvSpPr>
        <dsp:cNvPr id="0" name=""/>
        <dsp:cNvSpPr/>
      </dsp:nvSpPr>
      <dsp:spPr>
        <a:xfrm>
          <a:off x="4173407" y="991743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164C8-BFBD-4C8A-9CBD-DA3629BCD664}">
      <dsp:nvSpPr>
        <dsp:cNvPr id="0" name=""/>
        <dsp:cNvSpPr/>
      </dsp:nvSpPr>
      <dsp:spPr>
        <a:xfrm>
          <a:off x="81112" y="1081569"/>
          <a:ext cx="4913663" cy="7186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/>
            <a:t>10.</a:t>
          </a:r>
          <a:r>
            <a:rPr lang="fr-FR" sz="1500" kern="1200" dirty="0">
              <a:effectLst/>
            </a:rPr>
            <a:t> Offrir un outil de communication spécifique aux utilisateurs du site Jeunesse- La Saline (charte de vie)</a:t>
          </a:r>
          <a:endParaRPr lang="fr-BE" sz="1500" kern="1200" dirty="0"/>
        </a:p>
      </dsp:txBody>
      <dsp:txXfrm>
        <a:off x="81112" y="1081569"/>
        <a:ext cx="4913663" cy="718608"/>
      </dsp:txXfrm>
    </dsp:sp>
    <dsp:sp modelId="{239665E5-6ED6-44E3-8B68-7ECCF2AAFFA9}">
      <dsp:nvSpPr>
        <dsp:cNvPr id="0" name=""/>
        <dsp:cNvSpPr/>
      </dsp:nvSpPr>
      <dsp:spPr>
        <a:xfrm>
          <a:off x="81112" y="1996654"/>
          <a:ext cx="4850605" cy="440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2000" kern="1200"/>
        </a:p>
      </dsp:txBody>
      <dsp:txXfrm>
        <a:off x="81112" y="1996654"/>
        <a:ext cx="4850605" cy="440964"/>
      </dsp:txXfrm>
    </dsp:sp>
    <dsp:sp modelId="{DFF7C2D5-1DF3-4A05-8619-80DD45E60A47}">
      <dsp:nvSpPr>
        <dsp:cNvPr id="0" name=""/>
        <dsp:cNvSpPr/>
      </dsp:nvSpPr>
      <dsp:spPr>
        <a:xfrm>
          <a:off x="81112" y="2437618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1EA94-19E9-4159-B9C0-1F7E7ACD27C7}">
      <dsp:nvSpPr>
        <dsp:cNvPr id="0" name=""/>
        <dsp:cNvSpPr/>
      </dsp:nvSpPr>
      <dsp:spPr>
        <a:xfrm>
          <a:off x="762892" y="2437618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5DC36-1921-4C2D-AF67-59EF60E8AC89}">
      <dsp:nvSpPr>
        <dsp:cNvPr id="0" name=""/>
        <dsp:cNvSpPr/>
      </dsp:nvSpPr>
      <dsp:spPr>
        <a:xfrm>
          <a:off x="1445211" y="2437618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DAEEA-9E17-4CA1-A9FC-3F35068BF5CE}">
      <dsp:nvSpPr>
        <dsp:cNvPr id="0" name=""/>
        <dsp:cNvSpPr/>
      </dsp:nvSpPr>
      <dsp:spPr>
        <a:xfrm>
          <a:off x="2126990" y="2437618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FE98F-4822-460C-9FCC-AB24D8298204}">
      <dsp:nvSpPr>
        <dsp:cNvPr id="0" name=""/>
        <dsp:cNvSpPr/>
      </dsp:nvSpPr>
      <dsp:spPr>
        <a:xfrm>
          <a:off x="2809309" y="2437618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D91CD-491E-40FD-9274-5FE19A1424CC}">
      <dsp:nvSpPr>
        <dsp:cNvPr id="0" name=""/>
        <dsp:cNvSpPr/>
      </dsp:nvSpPr>
      <dsp:spPr>
        <a:xfrm>
          <a:off x="3491088" y="2437618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0BF33-FDC4-4724-B466-3CEA6CB5F28B}">
      <dsp:nvSpPr>
        <dsp:cNvPr id="0" name=""/>
        <dsp:cNvSpPr/>
      </dsp:nvSpPr>
      <dsp:spPr>
        <a:xfrm>
          <a:off x="4173407" y="2437618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54488-E0A7-469E-9FBD-EA19BBEEE70D}">
      <dsp:nvSpPr>
        <dsp:cNvPr id="0" name=""/>
        <dsp:cNvSpPr/>
      </dsp:nvSpPr>
      <dsp:spPr>
        <a:xfrm>
          <a:off x="81112" y="2527444"/>
          <a:ext cx="4913663" cy="7186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effectLst/>
            </a:rPr>
            <a:t>11. Offrir un outil de communication spécifique aux utilisateurs du site Jeunesse- La Saline (agenda des évènements)</a:t>
          </a:r>
          <a:endParaRPr lang="fr-BE" sz="1500" kern="1200" dirty="0"/>
        </a:p>
      </dsp:txBody>
      <dsp:txXfrm>
        <a:off x="81112" y="2527444"/>
        <a:ext cx="4913663" cy="718608"/>
      </dsp:txXfrm>
    </dsp:sp>
    <dsp:sp modelId="{5185568A-B35F-4910-B5C3-5291AC445B64}">
      <dsp:nvSpPr>
        <dsp:cNvPr id="0" name=""/>
        <dsp:cNvSpPr/>
      </dsp:nvSpPr>
      <dsp:spPr>
        <a:xfrm>
          <a:off x="81112" y="3442529"/>
          <a:ext cx="4850605" cy="440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2000" kern="1200" dirty="0"/>
        </a:p>
      </dsp:txBody>
      <dsp:txXfrm>
        <a:off x="81112" y="3442529"/>
        <a:ext cx="4850605" cy="440964"/>
      </dsp:txXfrm>
    </dsp:sp>
    <dsp:sp modelId="{BE7CD3BD-DB68-4AD6-8A48-2BC065677A71}">
      <dsp:nvSpPr>
        <dsp:cNvPr id="0" name=""/>
        <dsp:cNvSpPr/>
      </dsp:nvSpPr>
      <dsp:spPr>
        <a:xfrm>
          <a:off x="81112" y="3883494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69642-A3EE-4D67-BBC2-9A6CA6E95B4D}">
      <dsp:nvSpPr>
        <dsp:cNvPr id="0" name=""/>
        <dsp:cNvSpPr/>
      </dsp:nvSpPr>
      <dsp:spPr>
        <a:xfrm>
          <a:off x="762892" y="3883494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96BE9-D0DB-4266-A94C-B5F1D3549A59}">
      <dsp:nvSpPr>
        <dsp:cNvPr id="0" name=""/>
        <dsp:cNvSpPr/>
      </dsp:nvSpPr>
      <dsp:spPr>
        <a:xfrm>
          <a:off x="1445211" y="3883494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627FC-CCF0-4632-8AA3-E6288F41E076}">
      <dsp:nvSpPr>
        <dsp:cNvPr id="0" name=""/>
        <dsp:cNvSpPr/>
      </dsp:nvSpPr>
      <dsp:spPr>
        <a:xfrm>
          <a:off x="2126990" y="3883494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27A64-02C6-4984-8BEA-0B9F8D6805BA}">
      <dsp:nvSpPr>
        <dsp:cNvPr id="0" name=""/>
        <dsp:cNvSpPr/>
      </dsp:nvSpPr>
      <dsp:spPr>
        <a:xfrm>
          <a:off x="2809309" y="3883494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69E0C-7CAF-4602-99E6-5A2DC25E58CC}">
      <dsp:nvSpPr>
        <dsp:cNvPr id="0" name=""/>
        <dsp:cNvSpPr/>
      </dsp:nvSpPr>
      <dsp:spPr>
        <a:xfrm>
          <a:off x="3491088" y="3883494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10D08-AB78-42B9-9BF6-10ADFB365808}">
      <dsp:nvSpPr>
        <dsp:cNvPr id="0" name=""/>
        <dsp:cNvSpPr/>
      </dsp:nvSpPr>
      <dsp:spPr>
        <a:xfrm>
          <a:off x="4173407" y="3883494"/>
          <a:ext cx="1135041" cy="898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47115-5C6A-46B9-8F03-23C87153FD72}">
      <dsp:nvSpPr>
        <dsp:cNvPr id="0" name=""/>
        <dsp:cNvSpPr/>
      </dsp:nvSpPr>
      <dsp:spPr>
        <a:xfrm>
          <a:off x="81112" y="3973320"/>
          <a:ext cx="4913663" cy="7186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/>
            <a:t>12. </a:t>
          </a:r>
          <a:r>
            <a:rPr lang="fr-FR" sz="1500" kern="1200" dirty="0">
              <a:effectLst/>
            </a:rPr>
            <a:t>Définir un lieu d’accueil dédié à la jeunesse et accessible aux opérateurs d’accueil</a:t>
          </a:r>
          <a:endParaRPr lang="fr-BE" sz="1500" kern="1200" dirty="0"/>
        </a:p>
      </dsp:txBody>
      <dsp:txXfrm>
        <a:off x="81112" y="3973320"/>
        <a:ext cx="4913663" cy="718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3879D-AA29-475D-A828-32D2A524EE74}">
      <dsp:nvSpPr>
        <dsp:cNvPr id="0" name=""/>
        <dsp:cNvSpPr/>
      </dsp:nvSpPr>
      <dsp:spPr>
        <a:xfrm>
          <a:off x="4822" y="1630491"/>
          <a:ext cx="2108299" cy="1264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Objectifs spécifiques de la présentation</a:t>
          </a:r>
        </a:p>
      </dsp:txBody>
      <dsp:txXfrm>
        <a:off x="41872" y="1667541"/>
        <a:ext cx="2034199" cy="1190879"/>
      </dsp:txXfrm>
    </dsp:sp>
    <dsp:sp modelId="{76F49AD3-FBDF-41EA-91CB-05747DADA598}">
      <dsp:nvSpPr>
        <dsp:cNvPr id="0" name=""/>
        <dsp:cNvSpPr/>
      </dsp:nvSpPr>
      <dsp:spPr>
        <a:xfrm>
          <a:off x="2323951" y="2001552"/>
          <a:ext cx="446959" cy="52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700" kern="1200"/>
        </a:p>
      </dsp:txBody>
      <dsp:txXfrm>
        <a:off x="2323951" y="2106124"/>
        <a:ext cx="312871" cy="313714"/>
      </dsp:txXfrm>
    </dsp:sp>
    <dsp:sp modelId="{139EF116-0DA9-4BB3-87CD-13D7B45ADCAD}">
      <dsp:nvSpPr>
        <dsp:cNvPr id="0" name=""/>
        <dsp:cNvSpPr/>
      </dsp:nvSpPr>
      <dsp:spPr>
        <a:xfrm>
          <a:off x="2956440" y="1630491"/>
          <a:ext cx="2108299" cy="1264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Etapes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Méthodologie</a:t>
          </a:r>
        </a:p>
      </dsp:txBody>
      <dsp:txXfrm>
        <a:off x="2993490" y="1667541"/>
        <a:ext cx="2034199" cy="1190879"/>
      </dsp:txXfrm>
    </dsp:sp>
    <dsp:sp modelId="{F6BC6950-EAD4-4834-AF34-02146F3DC98A}">
      <dsp:nvSpPr>
        <dsp:cNvPr id="0" name=""/>
        <dsp:cNvSpPr/>
      </dsp:nvSpPr>
      <dsp:spPr>
        <a:xfrm>
          <a:off x="5275570" y="2001552"/>
          <a:ext cx="446959" cy="52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700" kern="1200"/>
        </a:p>
      </dsp:txBody>
      <dsp:txXfrm>
        <a:off x="5275570" y="2106124"/>
        <a:ext cx="312871" cy="313714"/>
      </dsp:txXfrm>
    </dsp:sp>
    <dsp:sp modelId="{46F103A1-BFA5-4136-868A-BE4FB279922C}">
      <dsp:nvSpPr>
        <dsp:cNvPr id="0" name=""/>
        <dsp:cNvSpPr/>
      </dsp:nvSpPr>
      <dsp:spPr>
        <a:xfrm>
          <a:off x="5908059" y="1630491"/>
          <a:ext cx="2108299" cy="1264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Résultats</a:t>
          </a:r>
        </a:p>
      </dsp:txBody>
      <dsp:txXfrm>
        <a:off x="5945109" y="1667541"/>
        <a:ext cx="2034199" cy="1190879"/>
      </dsp:txXfrm>
    </dsp:sp>
    <dsp:sp modelId="{D706A31D-E5B6-43DE-953D-545D8235BBB0}">
      <dsp:nvSpPr>
        <dsp:cNvPr id="0" name=""/>
        <dsp:cNvSpPr/>
      </dsp:nvSpPr>
      <dsp:spPr>
        <a:xfrm>
          <a:off x="8227188" y="2001552"/>
          <a:ext cx="446959" cy="52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700" kern="1200"/>
        </a:p>
      </dsp:txBody>
      <dsp:txXfrm>
        <a:off x="8227188" y="2106124"/>
        <a:ext cx="312871" cy="313714"/>
      </dsp:txXfrm>
    </dsp:sp>
    <dsp:sp modelId="{E627E4AA-49B3-46EC-AE1F-3534D9C9F31F}">
      <dsp:nvSpPr>
        <dsp:cNvPr id="0" name=""/>
        <dsp:cNvSpPr/>
      </dsp:nvSpPr>
      <dsp:spPr>
        <a:xfrm>
          <a:off x="8859678" y="724823"/>
          <a:ext cx="2108299" cy="3076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Ce qu’il faut retenir!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fr-BE" sz="2100" kern="1200" dirty="0"/>
          </a:br>
          <a:r>
            <a:rPr lang="fr-BE" sz="2100" kern="1200" dirty="0"/>
            <a:t>Améliorer ensemble demain !</a:t>
          </a:r>
        </a:p>
      </dsp:txBody>
      <dsp:txXfrm>
        <a:off x="8921428" y="786573"/>
        <a:ext cx="1984799" cy="2952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DC471-A027-49F4-B617-D9B07942E64A}">
      <dsp:nvSpPr>
        <dsp:cNvPr id="0" name=""/>
        <dsp:cNvSpPr/>
      </dsp:nvSpPr>
      <dsp:spPr>
        <a:xfrm rot="10800000">
          <a:off x="1737697" y="2526"/>
          <a:ext cx="5405120" cy="15050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Extrascolaire </a:t>
          </a:r>
          <a:r>
            <a:rPr lang="fr-FR" sz="3100" kern="1200" dirty="0">
              <a:solidFill>
                <a:schemeClr val="tx2"/>
              </a:solidFill>
            </a:rPr>
            <a:t>(avant/après l’école)</a:t>
          </a:r>
          <a:endParaRPr lang="fr-BE" sz="3100" kern="1200" dirty="0">
            <a:solidFill>
              <a:schemeClr val="tx2"/>
            </a:solidFill>
          </a:endParaRPr>
        </a:p>
      </dsp:txBody>
      <dsp:txXfrm rot="10800000">
        <a:off x="2113954" y="2526"/>
        <a:ext cx="5028863" cy="1505029"/>
      </dsp:txXfrm>
    </dsp:sp>
    <dsp:sp modelId="{3691A030-7297-4F00-A44B-FEDAC8395D66}">
      <dsp:nvSpPr>
        <dsp:cNvPr id="0" name=""/>
        <dsp:cNvSpPr/>
      </dsp:nvSpPr>
      <dsp:spPr>
        <a:xfrm>
          <a:off x="985182" y="2526"/>
          <a:ext cx="1505029" cy="15050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90478-4696-4BEA-B5D5-EAC5468D3A0F}">
      <dsp:nvSpPr>
        <dsp:cNvPr id="0" name=""/>
        <dsp:cNvSpPr/>
      </dsp:nvSpPr>
      <dsp:spPr>
        <a:xfrm rot="10800000">
          <a:off x="1737697" y="1956818"/>
          <a:ext cx="5405120" cy="15050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Activités ATL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>
              <a:solidFill>
                <a:schemeClr val="tx2"/>
              </a:solidFill>
            </a:rPr>
            <a:t>(après l’école)</a:t>
          </a:r>
          <a:endParaRPr lang="fr-BE" sz="3100" kern="1200" dirty="0">
            <a:solidFill>
              <a:schemeClr val="tx2"/>
            </a:solidFill>
          </a:endParaRPr>
        </a:p>
      </dsp:txBody>
      <dsp:txXfrm rot="10800000">
        <a:off x="2113954" y="1956818"/>
        <a:ext cx="5028863" cy="1505029"/>
      </dsp:txXfrm>
    </dsp:sp>
    <dsp:sp modelId="{22FA3B52-6A6F-4023-AC08-D947303C7477}">
      <dsp:nvSpPr>
        <dsp:cNvPr id="0" name=""/>
        <dsp:cNvSpPr/>
      </dsp:nvSpPr>
      <dsp:spPr>
        <a:xfrm>
          <a:off x="985182" y="1956818"/>
          <a:ext cx="1505029" cy="15050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805D8-39F0-495E-9952-1001444D2E28}">
      <dsp:nvSpPr>
        <dsp:cNvPr id="0" name=""/>
        <dsp:cNvSpPr/>
      </dsp:nvSpPr>
      <dsp:spPr>
        <a:xfrm rot="10800000">
          <a:off x="1780830" y="3901463"/>
          <a:ext cx="5405120" cy="15050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Stages / </a:t>
          </a:r>
          <a:r>
            <a:rPr lang="fr-FR" sz="3100" kern="1200" dirty="0" err="1"/>
            <a:t>CdV</a:t>
          </a:r>
          <a:endParaRPr lang="fr-FR" sz="3100" kern="1200" dirty="0"/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>
              <a:solidFill>
                <a:schemeClr val="tx2"/>
              </a:solidFill>
            </a:rPr>
            <a:t>(lors des congés scolaires)</a:t>
          </a:r>
          <a:endParaRPr lang="fr-BE" sz="3100" kern="1200" dirty="0">
            <a:solidFill>
              <a:schemeClr val="tx2"/>
            </a:solidFill>
          </a:endParaRPr>
        </a:p>
      </dsp:txBody>
      <dsp:txXfrm rot="10800000">
        <a:off x="2157087" y="3901463"/>
        <a:ext cx="5028863" cy="1505029"/>
      </dsp:txXfrm>
    </dsp:sp>
    <dsp:sp modelId="{91DCE4EF-12E4-4E37-A148-F399E190425D}">
      <dsp:nvSpPr>
        <dsp:cNvPr id="0" name=""/>
        <dsp:cNvSpPr/>
      </dsp:nvSpPr>
      <dsp:spPr>
        <a:xfrm>
          <a:off x="985182" y="3911110"/>
          <a:ext cx="1505029" cy="15050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FA67B-74F4-4395-914B-4B358554F1C2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4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/>
            <a:t>Mvt</a:t>
          </a:r>
          <a:r>
            <a:rPr lang="fr-FR" sz="1800" kern="1200" dirty="0"/>
            <a:t> de Jeunesse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FF0000"/>
              </a:solidFill>
            </a:rPr>
            <a:t>24,4%</a:t>
          </a:r>
          <a:endParaRPr lang="fr-BE" sz="2400" b="1" kern="1200" dirty="0">
            <a:solidFill>
              <a:srgbClr val="FF0000"/>
            </a:solidFill>
          </a:endParaRPr>
        </a:p>
      </dsp:txBody>
      <dsp:txXfrm rot="-5400000">
        <a:off x="3909687" y="313106"/>
        <a:ext cx="1202866" cy="1382606"/>
      </dsp:txXfrm>
    </dsp:sp>
    <dsp:sp modelId="{2277279C-CA56-4D41-92CA-D9FE230DDD78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900" kern="1200"/>
        </a:p>
      </dsp:txBody>
      <dsp:txXfrm>
        <a:off x="5437901" y="401821"/>
        <a:ext cx="2241629" cy="1205177"/>
      </dsp:txXfrm>
    </dsp:sp>
    <dsp:sp modelId="{5008C08E-C8A9-4229-B4CE-2683BF5F74E7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2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AES / EDD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+ de </a:t>
          </a:r>
          <a:r>
            <a:rPr lang="fr-FR" sz="2400" b="1" kern="1200" dirty="0">
              <a:solidFill>
                <a:srgbClr val="FF0000"/>
              </a:solidFill>
            </a:rPr>
            <a:t>83,9%</a:t>
          </a:r>
          <a:endParaRPr lang="fr-BE" sz="2400" b="1" kern="1200" dirty="0">
            <a:solidFill>
              <a:srgbClr val="FF0000"/>
            </a:solidFill>
          </a:endParaRPr>
        </a:p>
      </dsp:txBody>
      <dsp:txXfrm rot="-5400000">
        <a:off x="2022380" y="313106"/>
        <a:ext cx="1202866" cy="1382606"/>
      </dsp:txXfrm>
    </dsp:sp>
    <dsp:sp modelId="{C0F871B2-DD07-4927-9C78-8B22D36D41A2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12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Stages NON R. ou résidentiel</a:t>
          </a:r>
          <a:endParaRPr lang="fr-BE" sz="1900" kern="1200" dirty="0"/>
        </a:p>
      </dsp:txBody>
      <dsp:txXfrm rot="-5400000">
        <a:off x="2962418" y="2018030"/>
        <a:ext cx="1202866" cy="1382606"/>
      </dsp:txXfrm>
    </dsp:sp>
    <dsp:sp modelId="{16AC1DD0-F2E6-4F4A-A8E3-340B2FD13C85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900" kern="1200"/>
        </a:p>
      </dsp:txBody>
      <dsp:txXfrm>
        <a:off x="448468" y="2106744"/>
        <a:ext cx="2169318" cy="1205177"/>
      </dsp:txXfrm>
    </dsp:sp>
    <dsp:sp modelId="{F853668C-E27F-4344-92C3-823D65032447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1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kern="1200" dirty="0"/>
            <a:t>Activité linguistique</a:t>
          </a:r>
          <a:r>
            <a:rPr lang="fr-FR" sz="2400" b="1" kern="1200" dirty="0">
              <a:solidFill>
                <a:srgbClr val="FF0000"/>
              </a:solidFill>
            </a:rPr>
            <a:t>10%</a:t>
          </a:r>
          <a:endParaRPr lang="fr-BE" sz="2400" b="1" kern="1200" dirty="0">
            <a:solidFill>
              <a:srgbClr val="FF0000"/>
            </a:solidFill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dirty="0"/>
        </a:p>
      </dsp:txBody>
      <dsp:txXfrm rot="-5400000">
        <a:off x="4849725" y="2018030"/>
        <a:ext cx="1202866" cy="1382606"/>
      </dsp:txXfrm>
    </dsp:sp>
    <dsp:sp modelId="{89108585-EDE9-4351-A099-C6F729B9616C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4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Culturels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900" kern="1200" dirty="0"/>
        </a:p>
      </dsp:txBody>
      <dsp:txXfrm rot="-5400000">
        <a:off x="3909687" y="3722953"/>
        <a:ext cx="1202866" cy="1382606"/>
      </dsp:txXfrm>
    </dsp:sp>
    <dsp:sp modelId="{FFBC9A01-8FFB-42FE-AE7C-0E2BE73E1A25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900" kern="1200"/>
        </a:p>
      </dsp:txBody>
      <dsp:txXfrm>
        <a:off x="5437901" y="3811668"/>
        <a:ext cx="2241629" cy="1205177"/>
      </dsp:txXfrm>
    </dsp:sp>
    <dsp:sp modelId="{A8EE0164-85E4-421F-9E76-AC42E9B7CC02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66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Sportifs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FF0000"/>
              </a:solidFill>
            </a:rPr>
            <a:t>73,2 %</a:t>
          </a:r>
          <a:endParaRPr lang="fr-BE" sz="2400" b="1" kern="1200" dirty="0">
            <a:solidFill>
              <a:srgbClr val="FF0000"/>
            </a:solidFill>
          </a:endParaRPr>
        </a:p>
      </dsp:txBody>
      <dsp:txXfrm rot="-5400000">
        <a:off x="2022380" y="3722953"/>
        <a:ext cx="1202866" cy="13826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DC471-A027-49F4-B617-D9B07942E64A}">
      <dsp:nvSpPr>
        <dsp:cNvPr id="0" name=""/>
        <dsp:cNvSpPr/>
      </dsp:nvSpPr>
      <dsp:spPr>
        <a:xfrm rot="10800000">
          <a:off x="2021138" y="28"/>
          <a:ext cx="6529044" cy="15064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28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Enfants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2"/>
              </a:solidFill>
            </a:rPr>
            <a:t>(76 questionnaires)</a:t>
          </a:r>
          <a:endParaRPr lang="fr-BE" sz="2400" kern="1200" dirty="0">
            <a:solidFill>
              <a:schemeClr val="tx2"/>
            </a:solidFill>
          </a:endParaRPr>
        </a:p>
      </dsp:txBody>
      <dsp:txXfrm rot="10800000">
        <a:off x="2397742" y="28"/>
        <a:ext cx="6152440" cy="1506418"/>
      </dsp:txXfrm>
    </dsp:sp>
    <dsp:sp modelId="{3691A030-7297-4F00-A44B-FEDAC8395D66}">
      <dsp:nvSpPr>
        <dsp:cNvPr id="0" name=""/>
        <dsp:cNvSpPr/>
      </dsp:nvSpPr>
      <dsp:spPr>
        <a:xfrm>
          <a:off x="1267929" y="28"/>
          <a:ext cx="1506418" cy="15064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90478-4696-4BEA-B5D5-EAC5468D3A0F}">
      <dsp:nvSpPr>
        <dsp:cNvPr id="0" name=""/>
        <dsp:cNvSpPr/>
      </dsp:nvSpPr>
      <dsp:spPr>
        <a:xfrm rot="10800000">
          <a:off x="2021138" y="1956124"/>
          <a:ext cx="6529044" cy="15064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28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Parents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2"/>
              </a:solidFill>
            </a:rPr>
            <a:t>(138 questionnaires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2"/>
              </a:solidFill>
            </a:rPr>
            <a:t>+ mail + échanges par téléphone)</a:t>
          </a:r>
          <a:endParaRPr lang="fr-BE" sz="2400" kern="1200" dirty="0">
            <a:solidFill>
              <a:schemeClr val="tx2"/>
            </a:solidFill>
          </a:endParaRPr>
        </a:p>
      </dsp:txBody>
      <dsp:txXfrm rot="10800000">
        <a:off x="2397742" y="1956124"/>
        <a:ext cx="6152440" cy="1506418"/>
      </dsp:txXfrm>
    </dsp:sp>
    <dsp:sp modelId="{22FA3B52-6A6F-4023-AC08-D947303C7477}">
      <dsp:nvSpPr>
        <dsp:cNvPr id="0" name=""/>
        <dsp:cNvSpPr/>
      </dsp:nvSpPr>
      <dsp:spPr>
        <a:xfrm>
          <a:off x="1267929" y="1956124"/>
          <a:ext cx="1506418" cy="15064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805D8-39F0-495E-9952-1001444D2E28}">
      <dsp:nvSpPr>
        <dsp:cNvPr id="0" name=""/>
        <dsp:cNvSpPr/>
      </dsp:nvSpPr>
      <dsp:spPr>
        <a:xfrm rot="10800000">
          <a:off x="2073240" y="3902563"/>
          <a:ext cx="6529044" cy="15064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28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Professionnels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2"/>
              </a:solidFill>
            </a:rPr>
            <a:t>(24 questionnaires + 26 accueillants extrascolaires + 20 opérateurs de la CCA)</a:t>
          </a:r>
          <a:endParaRPr lang="fr-BE" sz="2400" kern="1200" dirty="0">
            <a:solidFill>
              <a:schemeClr val="tx2"/>
            </a:solidFill>
          </a:endParaRPr>
        </a:p>
      </dsp:txBody>
      <dsp:txXfrm rot="10800000">
        <a:off x="2449844" y="3902563"/>
        <a:ext cx="6152440" cy="1506418"/>
      </dsp:txXfrm>
    </dsp:sp>
    <dsp:sp modelId="{91DCE4EF-12E4-4E37-A148-F399E190425D}">
      <dsp:nvSpPr>
        <dsp:cNvPr id="0" name=""/>
        <dsp:cNvSpPr/>
      </dsp:nvSpPr>
      <dsp:spPr>
        <a:xfrm>
          <a:off x="1267929" y="3912220"/>
          <a:ext cx="1506418" cy="15064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FA67B-74F4-4395-914B-4B358554F1C2}">
      <dsp:nvSpPr>
        <dsp:cNvPr id="0" name=""/>
        <dsp:cNvSpPr/>
      </dsp:nvSpPr>
      <dsp:spPr>
        <a:xfrm rot="5400000">
          <a:off x="6547154" y="138082"/>
          <a:ext cx="2029003" cy="17652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Matériel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animation</a:t>
          </a:r>
          <a:endParaRPr lang="fr-BE" sz="1800" kern="1200" dirty="0"/>
        </a:p>
      </dsp:txBody>
      <dsp:txXfrm rot="-5400000">
        <a:off x="6954121" y="322383"/>
        <a:ext cx="1215069" cy="1396631"/>
      </dsp:txXfrm>
    </dsp:sp>
    <dsp:sp modelId="{2277279C-CA56-4D41-92CA-D9FE230DDD78}">
      <dsp:nvSpPr>
        <dsp:cNvPr id="0" name=""/>
        <dsp:cNvSpPr/>
      </dsp:nvSpPr>
      <dsp:spPr>
        <a:xfrm>
          <a:off x="8497838" y="411997"/>
          <a:ext cx="2264368" cy="121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800" kern="1200"/>
        </a:p>
      </dsp:txBody>
      <dsp:txXfrm>
        <a:off x="8497838" y="411997"/>
        <a:ext cx="2264368" cy="1217402"/>
      </dsp:txXfrm>
    </dsp:sp>
    <dsp:sp modelId="{5008C08E-C8A9-4229-B4CE-2683BF5F74E7}">
      <dsp:nvSpPr>
        <dsp:cNvPr id="0" name=""/>
        <dsp:cNvSpPr/>
      </dsp:nvSpPr>
      <dsp:spPr>
        <a:xfrm rot="5400000">
          <a:off x="4640702" y="138082"/>
          <a:ext cx="2029003" cy="17652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Infrastructures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Int / Ext</a:t>
          </a:r>
          <a:endParaRPr lang="fr-BE" sz="1500" kern="1200" dirty="0"/>
        </a:p>
      </dsp:txBody>
      <dsp:txXfrm rot="-5400000">
        <a:off x="5047669" y="322383"/>
        <a:ext cx="1215069" cy="1396631"/>
      </dsp:txXfrm>
    </dsp:sp>
    <dsp:sp modelId="{C0F871B2-DD07-4927-9C78-8B22D36D41A2}">
      <dsp:nvSpPr>
        <dsp:cNvPr id="0" name=""/>
        <dsp:cNvSpPr/>
      </dsp:nvSpPr>
      <dsp:spPr>
        <a:xfrm rot="5400000">
          <a:off x="5590276" y="1860300"/>
          <a:ext cx="2029003" cy="17652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Formation du personnel</a:t>
          </a:r>
          <a:endParaRPr lang="fr-BE" sz="1800" kern="1200" dirty="0"/>
        </a:p>
      </dsp:txBody>
      <dsp:txXfrm rot="-5400000">
        <a:off x="5997243" y="2044601"/>
        <a:ext cx="1215069" cy="1396631"/>
      </dsp:txXfrm>
    </dsp:sp>
    <dsp:sp modelId="{16AC1DD0-F2E6-4F4A-A8E3-340B2FD13C85}">
      <dsp:nvSpPr>
        <dsp:cNvPr id="0" name=""/>
        <dsp:cNvSpPr/>
      </dsp:nvSpPr>
      <dsp:spPr>
        <a:xfrm>
          <a:off x="3457792" y="2134216"/>
          <a:ext cx="2191324" cy="121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800" kern="1200"/>
        </a:p>
      </dsp:txBody>
      <dsp:txXfrm>
        <a:off x="3457792" y="2134216"/>
        <a:ext cx="2191324" cy="1217402"/>
      </dsp:txXfrm>
    </dsp:sp>
    <dsp:sp modelId="{F853668C-E27F-4344-92C3-823D65032447}">
      <dsp:nvSpPr>
        <dsp:cNvPr id="0" name=""/>
        <dsp:cNvSpPr/>
      </dsp:nvSpPr>
      <dsp:spPr>
        <a:xfrm rot="5400000">
          <a:off x="7496728" y="1860300"/>
          <a:ext cx="2029003" cy="17652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Taux d’encadrement</a:t>
          </a:r>
          <a:endParaRPr lang="fr-BE" sz="1500" kern="1200" dirty="0"/>
        </a:p>
      </dsp:txBody>
      <dsp:txXfrm rot="-5400000">
        <a:off x="7903695" y="2044601"/>
        <a:ext cx="1215069" cy="1396631"/>
      </dsp:txXfrm>
    </dsp:sp>
    <dsp:sp modelId="{59E4A54F-0980-43F2-A9BD-EBCC7891D447}">
      <dsp:nvSpPr>
        <dsp:cNvPr id="0" name=""/>
        <dsp:cNvSpPr/>
      </dsp:nvSpPr>
      <dsp:spPr>
        <a:xfrm rot="5400000">
          <a:off x="8433182" y="3619751"/>
          <a:ext cx="2029003" cy="17652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Accessibilités €</a:t>
          </a:r>
          <a:endParaRPr lang="fr-BE" sz="1500" kern="1200" dirty="0"/>
        </a:p>
      </dsp:txBody>
      <dsp:txXfrm rot="-5400000">
        <a:off x="8840149" y="3804052"/>
        <a:ext cx="1215069" cy="1396631"/>
      </dsp:txXfrm>
    </dsp:sp>
    <dsp:sp modelId="{54ED122E-7B35-46F2-8A1A-458E98C314CF}">
      <dsp:nvSpPr>
        <dsp:cNvPr id="0" name=""/>
        <dsp:cNvSpPr/>
      </dsp:nvSpPr>
      <dsp:spPr>
        <a:xfrm>
          <a:off x="8497838" y="3856434"/>
          <a:ext cx="2264368" cy="121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81DDE-99B1-400F-8FE8-2E74CABE62A5}">
      <dsp:nvSpPr>
        <dsp:cNvPr id="0" name=""/>
        <dsp:cNvSpPr/>
      </dsp:nvSpPr>
      <dsp:spPr>
        <a:xfrm rot="5400000">
          <a:off x="9405420" y="1895017"/>
          <a:ext cx="2029003" cy="17652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Accessibilité géographique</a:t>
          </a:r>
          <a:endParaRPr lang="fr-BE" sz="1700" kern="1200" dirty="0"/>
        </a:p>
      </dsp:txBody>
      <dsp:txXfrm rot="-5400000">
        <a:off x="9812387" y="2079318"/>
        <a:ext cx="1215069" cy="1396631"/>
      </dsp:txXfrm>
    </dsp:sp>
    <dsp:sp modelId="{EFDEE901-6B65-473B-9AFD-73B94A1E8A6E}">
      <dsp:nvSpPr>
        <dsp:cNvPr id="0" name=""/>
        <dsp:cNvSpPr/>
      </dsp:nvSpPr>
      <dsp:spPr>
        <a:xfrm rot="5400000">
          <a:off x="10457180" y="3619355"/>
          <a:ext cx="1100673" cy="110530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….</a:t>
          </a:r>
          <a:endParaRPr lang="fr-BE" sz="1800" kern="1200" dirty="0"/>
        </a:p>
      </dsp:txBody>
      <dsp:txXfrm rot="-5400000">
        <a:off x="10639084" y="3805115"/>
        <a:ext cx="736866" cy="733782"/>
      </dsp:txXfrm>
    </dsp:sp>
    <dsp:sp modelId="{7D02C552-F646-40C0-BF35-5C371E08D175}">
      <dsp:nvSpPr>
        <dsp:cNvPr id="0" name=""/>
        <dsp:cNvSpPr/>
      </dsp:nvSpPr>
      <dsp:spPr>
        <a:xfrm>
          <a:off x="3457792" y="5578653"/>
          <a:ext cx="2191324" cy="121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B4605-F119-4D01-851A-42AF0E07D1E6}">
      <dsp:nvSpPr>
        <dsp:cNvPr id="0" name=""/>
        <dsp:cNvSpPr/>
      </dsp:nvSpPr>
      <dsp:spPr>
        <a:xfrm rot="5400000">
          <a:off x="8464429" y="189760"/>
          <a:ext cx="2029003" cy="17652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Accessibilité enfant à besoins spécifiques</a:t>
          </a:r>
          <a:endParaRPr lang="fr-BE" sz="1900" kern="1200" dirty="0"/>
        </a:p>
      </dsp:txBody>
      <dsp:txXfrm rot="-5400000">
        <a:off x="8871396" y="374061"/>
        <a:ext cx="1215069" cy="1396631"/>
      </dsp:txXfrm>
    </dsp:sp>
    <dsp:sp modelId="{89108585-EDE9-4351-A099-C6F729B9616C}">
      <dsp:nvSpPr>
        <dsp:cNvPr id="0" name=""/>
        <dsp:cNvSpPr/>
      </dsp:nvSpPr>
      <dsp:spPr>
        <a:xfrm rot="5400000">
          <a:off x="6525742" y="3582519"/>
          <a:ext cx="2029003" cy="17652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Partenariat</a:t>
          </a:r>
          <a:endParaRPr lang="fr-BE" sz="1800" kern="1200" dirty="0"/>
        </a:p>
      </dsp:txBody>
      <dsp:txXfrm rot="-5400000">
        <a:off x="6932709" y="3766820"/>
        <a:ext cx="1215069" cy="1396631"/>
      </dsp:txXfrm>
    </dsp:sp>
    <dsp:sp modelId="{FFBC9A01-8FFB-42FE-AE7C-0E2BE73E1A25}">
      <dsp:nvSpPr>
        <dsp:cNvPr id="0" name=""/>
        <dsp:cNvSpPr/>
      </dsp:nvSpPr>
      <dsp:spPr>
        <a:xfrm>
          <a:off x="7202846" y="6270998"/>
          <a:ext cx="2264368" cy="121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0164-85E4-421F-9E76-AC42E9B7CC02}">
      <dsp:nvSpPr>
        <dsp:cNvPr id="0" name=""/>
        <dsp:cNvSpPr/>
      </dsp:nvSpPr>
      <dsp:spPr>
        <a:xfrm rot="5400000">
          <a:off x="4551346" y="3582519"/>
          <a:ext cx="2029003" cy="17652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Promotion des activités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« com’ »</a:t>
          </a:r>
          <a:endParaRPr lang="fr-BE" sz="2200" kern="1200" dirty="0"/>
        </a:p>
      </dsp:txBody>
      <dsp:txXfrm rot="-5400000">
        <a:off x="4958313" y="3766820"/>
        <a:ext cx="1215069" cy="13966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8FB64-4073-46A5-9B39-CB5C121DFF6B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2F361-6787-4B3D-B241-B13BA4B1B5A0}">
      <dsp:nvSpPr>
        <dsp:cNvPr id="0" name=""/>
        <dsp:cNvSpPr/>
      </dsp:nvSpPr>
      <dsp:spPr>
        <a:xfrm>
          <a:off x="511409" y="347956"/>
          <a:ext cx="10398907" cy="696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Le service « EXTRASCOLAIRE » au sein de tous les réseaux</a:t>
          </a:r>
          <a:endParaRPr lang="fr-BE" sz="1900" kern="1200" dirty="0"/>
        </a:p>
      </dsp:txBody>
      <dsp:txXfrm>
        <a:off x="511409" y="347956"/>
        <a:ext cx="10398907" cy="696274"/>
      </dsp:txXfrm>
    </dsp:sp>
    <dsp:sp modelId="{19982299-7962-4D60-9790-C2D3610060CC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D807D-774E-4E11-AF47-222AFBCF8E48}">
      <dsp:nvSpPr>
        <dsp:cNvPr id="0" name=""/>
        <dsp:cNvSpPr/>
      </dsp:nvSpPr>
      <dsp:spPr>
        <a:xfrm>
          <a:off x="910599" y="1392548"/>
          <a:ext cx="9999717" cy="696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Le service « ECOLE DES DEVOIRS » accessible à tous les enfants en primaire grâce au service « bus communal » et son service « AES » pour les enfants d’une même fratrie</a:t>
          </a:r>
          <a:endParaRPr lang="fr-BE" sz="1900" kern="1200" dirty="0"/>
        </a:p>
      </dsp:txBody>
      <dsp:txXfrm>
        <a:off x="910599" y="1392548"/>
        <a:ext cx="9999717" cy="696274"/>
      </dsp:txXfrm>
    </dsp:sp>
    <dsp:sp modelId="{3CE54823-B57A-4C69-9453-481A8B0DF95A}">
      <dsp:nvSpPr>
        <dsp:cNvPr id="0" name=""/>
        <dsp:cNvSpPr/>
      </dsp:nvSpPr>
      <dsp:spPr>
        <a:xfrm>
          <a:off x="475427" y="1305514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B3194-AE91-4C66-9652-E81020511255}">
      <dsp:nvSpPr>
        <dsp:cNvPr id="0" name=""/>
        <dsp:cNvSpPr/>
      </dsp:nvSpPr>
      <dsp:spPr>
        <a:xfrm>
          <a:off x="910599" y="2437140"/>
          <a:ext cx="9999717" cy="696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La diversification des activités « EXTRASCOLAIRES » tous les jours de la semaine </a:t>
          </a:r>
          <a:endParaRPr lang="fr-BE" sz="1900" kern="1200" dirty="0"/>
        </a:p>
      </dsp:txBody>
      <dsp:txXfrm>
        <a:off x="910599" y="2437140"/>
        <a:ext cx="9999717" cy="696274"/>
      </dsp:txXfrm>
    </dsp:sp>
    <dsp:sp modelId="{A294452B-2345-429E-AB27-0C5333796DEC}">
      <dsp:nvSpPr>
        <dsp:cNvPr id="0" name=""/>
        <dsp:cNvSpPr/>
      </dsp:nvSpPr>
      <dsp:spPr>
        <a:xfrm>
          <a:off x="475427" y="2350106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2A09C-C5C4-4E9F-BC41-14D6233B0AAF}">
      <dsp:nvSpPr>
        <dsp:cNvPr id="0" name=""/>
        <dsp:cNvSpPr/>
      </dsp:nvSpPr>
      <dsp:spPr>
        <a:xfrm>
          <a:off x="511409" y="3453028"/>
          <a:ext cx="10398907" cy="753681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Un partenariat « bus communal » / L’Eveil asbl avec les partenaires ATL suivants : Académie J Gertsmans et Académie des sport de la Province de Liège et d’autres en demande de concrétisation</a:t>
          </a:r>
          <a:endParaRPr lang="fr-BE" sz="1900" kern="1200" dirty="0"/>
        </a:p>
      </dsp:txBody>
      <dsp:txXfrm>
        <a:off x="511409" y="3453028"/>
        <a:ext cx="10398907" cy="753681"/>
      </dsp:txXfrm>
    </dsp:sp>
    <dsp:sp modelId="{54D22592-BC9F-46CB-8825-EB7AE4914FE7}">
      <dsp:nvSpPr>
        <dsp:cNvPr id="0" name=""/>
        <dsp:cNvSpPr/>
      </dsp:nvSpPr>
      <dsp:spPr>
        <a:xfrm>
          <a:off x="76237" y="3394698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578B0-2630-4C7D-98EF-BBDD073BA895}">
      <dsp:nvSpPr>
        <dsp:cNvPr id="0" name=""/>
        <dsp:cNvSpPr/>
      </dsp:nvSpPr>
      <dsp:spPr>
        <a:xfrm rot="5400000">
          <a:off x="-195796" y="199511"/>
          <a:ext cx="1305309" cy="9137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/>
            <a:t>1er</a:t>
          </a:r>
        </a:p>
      </dsp:txBody>
      <dsp:txXfrm rot="-5400000">
        <a:off x="1" y="460572"/>
        <a:ext cx="913716" cy="391593"/>
      </dsp:txXfrm>
    </dsp:sp>
    <dsp:sp modelId="{62977CD8-ED5D-41D2-B2B2-C28B642F5B2E}">
      <dsp:nvSpPr>
        <dsp:cNvPr id="0" name=""/>
        <dsp:cNvSpPr/>
      </dsp:nvSpPr>
      <dsp:spPr>
        <a:xfrm rot="5400000">
          <a:off x="4222674" y="-3305242"/>
          <a:ext cx="848450" cy="7466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700" kern="1200" dirty="0"/>
            <a:t>Création d’un accueil extrascolaire (AES) unique à travers tous les réseaux scolaires = L’Eveil asbl</a:t>
          </a:r>
        </a:p>
      </dsp:txBody>
      <dsp:txXfrm rot="-5400000">
        <a:off x="913716" y="45134"/>
        <a:ext cx="7424948" cy="765614"/>
      </dsp:txXfrm>
    </dsp:sp>
    <dsp:sp modelId="{32171BED-1F01-4046-9862-B496C7101BFC}">
      <dsp:nvSpPr>
        <dsp:cNvPr id="0" name=""/>
        <dsp:cNvSpPr/>
      </dsp:nvSpPr>
      <dsp:spPr>
        <a:xfrm rot="5400000">
          <a:off x="-195796" y="1358869"/>
          <a:ext cx="1305309" cy="9137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/>
            <a:t>2ème</a:t>
          </a:r>
        </a:p>
      </dsp:txBody>
      <dsp:txXfrm rot="-5400000">
        <a:off x="1" y="1619930"/>
        <a:ext cx="913716" cy="391593"/>
      </dsp:txXfrm>
    </dsp:sp>
    <dsp:sp modelId="{588A2120-001C-425E-88D1-40FD7A4668DC}">
      <dsp:nvSpPr>
        <dsp:cNvPr id="0" name=""/>
        <dsp:cNvSpPr/>
      </dsp:nvSpPr>
      <dsp:spPr>
        <a:xfrm rot="5400000">
          <a:off x="4222674" y="-2145885"/>
          <a:ext cx="848450" cy="7466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700" kern="1200" dirty="0"/>
            <a:t>Diversification des activités proposées tous les jours en extrascolaire (AES)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700" kern="1200" dirty="0"/>
            <a:t>Inclusion des écoles spécialisées (obtention </a:t>
          </a:r>
          <a:r>
            <a:rPr lang="fr-BE" sz="1700" kern="1200" dirty="0" err="1"/>
            <a:t>Wippy</a:t>
          </a:r>
          <a:r>
            <a:rPr lang="fr-BE" sz="1700" kern="1200" dirty="0"/>
            <a:t> d’or)</a:t>
          </a:r>
        </a:p>
      </dsp:txBody>
      <dsp:txXfrm rot="-5400000">
        <a:off x="913716" y="1204491"/>
        <a:ext cx="7424948" cy="765614"/>
      </dsp:txXfrm>
    </dsp:sp>
    <dsp:sp modelId="{2050FD83-5ED5-457A-8729-0A1E6296B10E}">
      <dsp:nvSpPr>
        <dsp:cNvPr id="0" name=""/>
        <dsp:cNvSpPr/>
      </dsp:nvSpPr>
      <dsp:spPr>
        <a:xfrm rot="5400000">
          <a:off x="-195796" y="2518226"/>
          <a:ext cx="1305309" cy="9137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/>
            <a:t>3ème</a:t>
          </a:r>
        </a:p>
      </dsp:txBody>
      <dsp:txXfrm rot="-5400000">
        <a:off x="1" y="2779287"/>
        <a:ext cx="913716" cy="391593"/>
      </dsp:txXfrm>
    </dsp:sp>
    <dsp:sp modelId="{75CDD7A6-E741-4732-982E-C58E09223E5B}">
      <dsp:nvSpPr>
        <dsp:cNvPr id="0" name=""/>
        <dsp:cNvSpPr/>
      </dsp:nvSpPr>
      <dsp:spPr>
        <a:xfrm rot="5400000">
          <a:off x="4222674" y="-986527"/>
          <a:ext cx="848450" cy="7466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700" kern="1200" dirty="0"/>
            <a:t>Processus « Qualité » par participation du personnel à l’écriture d’un projet d’accueil, ROI, « contrat confiance » (obtention attestation « Qualité » de l’ONE)</a:t>
          </a:r>
        </a:p>
      </dsp:txBody>
      <dsp:txXfrm rot="-5400000">
        <a:off x="913716" y="2363849"/>
        <a:ext cx="7424948" cy="765614"/>
      </dsp:txXfrm>
    </dsp:sp>
    <dsp:sp modelId="{AE9BB33B-4807-4757-A44B-028A6A22E95E}">
      <dsp:nvSpPr>
        <dsp:cNvPr id="0" name=""/>
        <dsp:cNvSpPr/>
      </dsp:nvSpPr>
      <dsp:spPr>
        <a:xfrm rot="5400000">
          <a:off x="-195796" y="3677583"/>
          <a:ext cx="1305309" cy="9137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/>
            <a:t>4ème</a:t>
          </a:r>
        </a:p>
      </dsp:txBody>
      <dsp:txXfrm rot="-5400000">
        <a:off x="1" y="3938644"/>
        <a:ext cx="913716" cy="391593"/>
      </dsp:txXfrm>
    </dsp:sp>
    <dsp:sp modelId="{060A1C72-E99E-460B-8260-3C86078874D1}">
      <dsp:nvSpPr>
        <dsp:cNvPr id="0" name=""/>
        <dsp:cNvSpPr/>
      </dsp:nvSpPr>
      <dsp:spPr>
        <a:xfrm rot="5400000">
          <a:off x="4222674" y="172829"/>
          <a:ext cx="848450" cy="7466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700" kern="1200" dirty="0"/>
            <a:t>Communication / Diversification en ATL / Partenariats / Mise à disposition de lieux de qualité (site Jeunesse La Saline)</a:t>
          </a:r>
        </a:p>
      </dsp:txBody>
      <dsp:txXfrm rot="-5400000">
        <a:off x="913716" y="3523205"/>
        <a:ext cx="7424948" cy="7656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A3DB9-818D-4B1C-B520-0D07DF193785}">
      <dsp:nvSpPr>
        <dsp:cNvPr id="0" name=""/>
        <dsp:cNvSpPr/>
      </dsp:nvSpPr>
      <dsp:spPr>
        <a:xfrm>
          <a:off x="81065" y="1217935"/>
          <a:ext cx="4847749" cy="44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>
              <a:solidFill>
                <a:schemeClr val="tx2"/>
              </a:solidFill>
            </a:rPr>
            <a:t>MIEUX </a:t>
          </a:r>
          <a:r>
            <a:rPr lang="fr-BE" sz="2000" b="1" kern="1200" dirty="0">
              <a:solidFill>
                <a:schemeClr val="tx2"/>
              </a:solidFill>
            </a:rPr>
            <a:t>COMMUNIQUER </a:t>
          </a:r>
          <a:r>
            <a:rPr lang="fr-BE" sz="2000" kern="1200" dirty="0">
              <a:solidFill>
                <a:schemeClr val="tx2"/>
              </a:solidFill>
            </a:rPr>
            <a:t>(objectif spécifique)</a:t>
          </a:r>
        </a:p>
      </dsp:txBody>
      <dsp:txXfrm>
        <a:off x="81065" y="1217935"/>
        <a:ext cx="4847749" cy="440704"/>
      </dsp:txXfrm>
    </dsp:sp>
    <dsp:sp modelId="{8A966741-A76D-4C8D-816D-8A0E81A37C1C}">
      <dsp:nvSpPr>
        <dsp:cNvPr id="0" name=""/>
        <dsp:cNvSpPr/>
      </dsp:nvSpPr>
      <dsp:spPr>
        <a:xfrm>
          <a:off x="81065" y="1658639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D3DF8-1922-4887-8C74-985B1DA74DE8}">
      <dsp:nvSpPr>
        <dsp:cNvPr id="0" name=""/>
        <dsp:cNvSpPr/>
      </dsp:nvSpPr>
      <dsp:spPr>
        <a:xfrm>
          <a:off x="762443" y="1658639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948F3-9EC1-4A04-99E5-C375092C08BE}">
      <dsp:nvSpPr>
        <dsp:cNvPr id="0" name=""/>
        <dsp:cNvSpPr/>
      </dsp:nvSpPr>
      <dsp:spPr>
        <a:xfrm>
          <a:off x="1444359" y="1658639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B999D-2967-4D2A-B15A-F2EDFC9AC342}">
      <dsp:nvSpPr>
        <dsp:cNvPr id="0" name=""/>
        <dsp:cNvSpPr/>
      </dsp:nvSpPr>
      <dsp:spPr>
        <a:xfrm>
          <a:off x="2125738" y="1658639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D17BE-156D-49F3-959B-4B1B38F3E492}">
      <dsp:nvSpPr>
        <dsp:cNvPr id="0" name=""/>
        <dsp:cNvSpPr/>
      </dsp:nvSpPr>
      <dsp:spPr>
        <a:xfrm>
          <a:off x="2807654" y="1658639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70F9F-E207-45BC-8EEC-A4A00943BE8F}">
      <dsp:nvSpPr>
        <dsp:cNvPr id="0" name=""/>
        <dsp:cNvSpPr/>
      </dsp:nvSpPr>
      <dsp:spPr>
        <a:xfrm>
          <a:off x="3489032" y="1658639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666EE-AF79-468B-BA5A-41CAAC6C8879}">
      <dsp:nvSpPr>
        <dsp:cNvPr id="0" name=""/>
        <dsp:cNvSpPr/>
      </dsp:nvSpPr>
      <dsp:spPr>
        <a:xfrm>
          <a:off x="4170949" y="1658639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7F84B-1DBF-4450-9FA0-0FEF413CE7DB}">
      <dsp:nvSpPr>
        <dsp:cNvPr id="0" name=""/>
        <dsp:cNvSpPr/>
      </dsp:nvSpPr>
      <dsp:spPr>
        <a:xfrm>
          <a:off x="81065" y="1748412"/>
          <a:ext cx="4910769" cy="7181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effectLst/>
            </a:rPr>
            <a:t>1.Créer un site ATL et/ou créer un blog ou un lien vers un blog</a:t>
          </a:r>
          <a:endParaRPr lang="fr-BE" sz="1800" kern="1200" dirty="0"/>
        </a:p>
      </dsp:txBody>
      <dsp:txXfrm>
        <a:off x="81065" y="1748412"/>
        <a:ext cx="4910769" cy="718185"/>
      </dsp:txXfrm>
    </dsp:sp>
    <dsp:sp modelId="{D6F83DFB-4436-421E-9763-8307AF949A0D}">
      <dsp:nvSpPr>
        <dsp:cNvPr id="0" name=""/>
        <dsp:cNvSpPr/>
      </dsp:nvSpPr>
      <dsp:spPr>
        <a:xfrm>
          <a:off x="81065" y="2690770"/>
          <a:ext cx="4847749" cy="44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000" kern="1200" dirty="0"/>
        </a:p>
      </dsp:txBody>
      <dsp:txXfrm>
        <a:off x="81065" y="2690770"/>
        <a:ext cx="4847749" cy="440704"/>
      </dsp:txXfrm>
    </dsp:sp>
    <dsp:sp modelId="{2133839E-DE78-4379-BB2D-426A6678FC3F}">
      <dsp:nvSpPr>
        <dsp:cNvPr id="0" name=""/>
        <dsp:cNvSpPr/>
      </dsp:nvSpPr>
      <dsp:spPr>
        <a:xfrm>
          <a:off x="81065" y="3131475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BBFA4-6774-4650-B41F-ABF782FF1169}">
      <dsp:nvSpPr>
        <dsp:cNvPr id="0" name=""/>
        <dsp:cNvSpPr/>
      </dsp:nvSpPr>
      <dsp:spPr>
        <a:xfrm>
          <a:off x="762443" y="3131475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739E0-D72D-4205-BB6C-A720A770E2E3}">
      <dsp:nvSpPr>
        <dsp:cNvPr id="0" name=""/>
        <dsp:cNvSpPr/>
      </dsp:nvSpPr>
      <dsp:spPr>
        <a:xfrm>
          <a:off x="1444359" y="3131475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26035-84D8-4D1C-8DC4-CF0E1F62C27B}">
      <dsp:nvSpPr>
        <dsp:cNvPr id="0" name=""/>
        <dsp:cNvSpPr/>
      </dsp:nvSpPr>
      <dsp:spPr>
        <a:xfrm>
          <a:off x="2125738" y="3131475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E0C32-0C55-41BB-A47F-CCD7F0B8AA97}">
      <dsp:nvSpPr>
        <dsp:cNvPr id="0" name=""/>
        <dsp:cNvSpPr/>
      </dsp:nvSpPr>
      <dsp:spPr>
        <a:xfrm>
          <a:off x="2807654" y="3131475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FBBF4-60F2-4BA8-9EA0-6298A18F21B8}">
      <dsp:nvSpPr>
        <dsp:cNvPr id="0" name=""/>
        <dsp:cNvSpPr/>
      </dsp:nvSpPr>
      <dsp:spPr>
        <a:xfrm>
          <a:off x="3489032" y="3131475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56ACF-18C5-49A8-A7BE-2464795ABB14}">
      <dsp:nvSpPr>
        <dsp:cNvPr id="0" name=""/>
        <dsp:cNvSpPr/>
      </dsp:nvSpPr>
      <dsp:spPr>
        <a:xfrm>
          <a:off x="4170949" y="3131475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2DFFA-ACBF-4E9D-BC55-321E37983088}">
      <dsp:nvSpPr>
        <dsp:cNvPr id="0" name=""/>
        <dsp:cNvSpPr/>
      </dsp:nvSpPr>
      <dsp:spPr>
        <a:xfrm>
          <a:off x="81065" y="3221248"/>
          <a:ext cx="4910769" cy="7181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2.</a:t>
          </a:r>
          <a:r>
            <a:rPr lang="fr-FR" sz="1800" kern="1200" dirty="0">
              <a:effectLst/>
            </a:rPr>
            <a:t> Communiquer sur les nouveautés offertes par le secteur ATL par le biais de l’outil « marque-page »</a:t>
          </a:r>
          <a:endParaRPr lang="fr-BE" sz="1800" kern="1200" dirty="0"/>
        </a:p>
      </dsp:txBody>
      <dsp:txXfrm>
        <a:off x="81065" y="3221248"/>
        <a:ext cx="4910769" cy="718185"/>
      </dsp:txXfrm>
    </dsp:sp>
    <dsp:sp modelId="{5A18E4C4-F908-4251-9007-E4081E05A81A}">
      <dsp:nvSpPr>
        <dsp:cNvPr id="0" name=""/>
        <dsp:cNvSpPr/>
      </dsp:nvSpPr>
      <dsp:spPr>
        <a:xfrm>
          <a:off x="81065" y="4163605"/>
          <a:ext cx="4847749" cy="44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2000" kern="1200" dirty="0"/>
        </a:p>
      </dsp:txBody>
      <dsp:txXfrm>
        <a:off x="81065" y="4163605"/>
        <a:ext cx="4847749" cy="440704"/>
      </dsp:txXfrm>
    </dsp:sp>
    <dsp:sp modelId="{426454D2-C4A6-4B19-B5C8-3F9D529A5CED}">
      <dsp:nvSpPr>
        <dsp:cNvPr id="0" name=""/>
        <dsp:cNvSpPr/>
      </dsp:nvSpPr>
      <dsp:spPr>
        <a:xfrm>
          <a:off x="81065" y="4604310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57845-C0F2-4943-B4DF-2A407CE4328B}">
      <dsp:nvSpPr>
        <dsp:cNvPr id="0" name=""/>
        <dsp:cNvSpPr/>
      </dsp:nvSpPr>
      <dsp:spPr>
        <a:xfrm>
          <a:off x="762443" y="4604310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C7025-F4CC-4AD8-A00F-A9850653028F}">
      <dsp:nvSpPr>
        <dsp:cNvPr id="0" name=""/>
        <dsp:cNvSpPr/>
      </dsp:nvSpPr>
      <dsp:spPr>
        <a:xfrm>
          <a:off x="1444359" y="4604310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31BCF-390F-41E4-89F0-ED80854C9383}">
      <dsp:nvSpPr>
        <dsp:cNvPr id="0" name=""/>
        <dsp:cNvSpPr/>
      </dsp:nvSpPr>
      <dsp:spPr>
        <a:xfrm>
          <a:off x="2125738" y="4604310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B42ED-7A1B-4523-835D-EC4F318A16AC}">
      <dsp:nvSpPr>
        <dsp:cNvPr id="0" name=""/>
        <dsp:cNvSpPr/>
      </dsp:nvSpPr>
      <dsp:spPr>
        <a:xfrm>
          <a:off x="2807654" y="4604310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BD85E-6589-4439-A742-005BABF50BF0}">
      <dsp:nvSpPr>
        <dsp:cNvPr id="0" name=""/>
        <dsp:cNvSpPr/>
      </dsp:nvSpPr>
      <dsp:spPr>
        <a:xfrm>
          <a:off x="3489032" y="4604310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C3A3A-2113-44B8-B1D7-05F03E4CBD63}">
      <dsp:nvSpPr>
        <dsp:cNvPr id="0" name=""/>
        <dsp:cNvSpPr/>
      </dsp:nvSpPr>
      <dsp:spPr>
        <a:xfrm>
          <a:off x="4153695" y="4595683"/>
          <a:ext cx="1134373" cy="8977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926F6-FBB9-40C5-A6BE-3938B8E0C06F}">
      <dsp:nvSpPr>
        <dsp:cNvPr id="0" name=""/>
        <dsp:cNvSpPr/>
      </dsp:nvSpPr>
      <dsp:spPr>
        <a:xfrm>
          <a:off x="81065" y="4694083"/>
          <a:ext cx="4910769" cy="7181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effectLst/>
            </a:rPr>
            <a:t>3. Publier deux folders ATL par an regroupant les services offerts à Hannut</a:t>
          </a:r>
          <a:endParaRPr lang="fr-BE" sz="1800" kern="1200" dirty="0"/>
        </a:p>
      </dsp:txBody>
      <dsp:txXfrm>
        <a:off x="81065" y="4694083"/>
        <a:ext cx="4910769" cy="718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3305-43AF-4063-AC7C-7FE0F5174734}" type="datetimeFigureOut">
              <a:rPr lang="fr-BE" smtClean="0"/>
              <a:t>03-12-24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05698-87E3-4383-A85E-38CBE39A7C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977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aseline="0">
                <a:solidFill>
                  <a:srgbClr val="006778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BED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BED600"/>
                </a:solidFill>
              </a:defRPr>
            </a:lvl1pPr>
          </a:lstStyle>
          <a:p>
            <a:fld id="{C6A0C137-12CD-44B3-B201-4BD24EEC06BD}" type="datetime1">
              <a:rPr lang="fr-FR" smtClean="0"/>
              <a:t>03/12/2024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006778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BED600"/>
                </a:solidFill>
              </a:defRPr>
            </a:lvl1pPr>
          </a:lstStyle>
          <a:p>
            <a:fld id="{7734894E-0CB6-448B-9CA5-2869C36B7726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8810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FE6C-1625-4D81-881F-2758C6F4E601}" type="datetime1">
              <a:rPr lang="fr-FR" smtClean="0"/>
              <a:t>03/12/2024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859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038E-B697-470E-95B4-E1A0612201EB}" type="datetime1">
              <a:rPr lang="fr-FR" smtClean="0"/>
              <a:t>03/12/2024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4959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819D-2C34-4C5E-8786-3C075A3ADF52}" type="datetime1">
              <a:rPr lang="fr-FR" smtClean="0"/>
              <a:t>03/12/2024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017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0C7-1079-4CEE-8E59-2AAC9033A278}" type="datetime1">
              <a:rPr lang="fr-FR" smtClean="0"/>
              <a:t>03/12/2024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336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2769-F28A-41F0-9AD5-9B3E5C82CD7E}" type="datetime1">
              <a:rPr lang="fr-FR" smtClean="0"/>
              <a:t>03/12/2024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271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D070-39BD-466A-A3F4-4208273AFFA5}" type="datetime1">
              <a:rPr lang="fr-FR" smtClean="0"/>
              <a:t>03/12/2024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309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55A7-111E-4B55-9665-A4E3729E25BA}" type="datetime1">
              <a:rPr lang="fr-FR" smtClean="0"/>
              <a:t>03/12/2024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324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F2F9-A0C0-4B09-8624-66B8EA5756D4}" type="datetime1">
              <a:rPr lang="fr-FR" smtClean="0"/>
              <a:t>03/12/2024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979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06A2-F042-4D1E-BD20-E4F8A00BDD3F}" type="datetime1">
              <a:rPr lang="fr-FR" smtClean="0"/>
              <a:t>03/12/2024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477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1D7E-1CC9-4D20-8E3D-8C261B6DDF71}" type="datetime1">
              <a:rPr lang="fr-FR" smtClean="0"/>
              <a:t>03/12/2024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129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8C3E-FF90-410F-A88E-39196F21C11F}" type="datetime1">
              <a:rPr lang="fr-FR" smtClean="0"/>
              <a:t>03/12/2024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771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356B6-36F6-416D-879F-C3AA4A4A9ADC}" type="datetime1">
              <a:rPr lang="fr-FR" smtClean="0"/>
              <a:t>03/12/2024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4894E-0CB6-448B-9CA5-2869C36B7726}" type="slidenum">
              <a:rPr lang="fr-BE" smtClean="0"/>
              <a:t>‹N°›</a:t>
            </a:fld>
            <a:endParaRPr lang="fr-BE"/>
          </a:p>
        </p:txBody>
      </p:sp>
      <p:pic>
        <p:nvPicPr>
          <p:cNvPr id="8" name="Image 7" descr="PowerPointFond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" y="0"/>
            <a:ext cx="1218988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21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9D6BAD1-ED8F-4F20-B0A0-5D7510997009}"/>
              </a:ext>
            </a:extLst>
          </p:cNvPr>
          <p:cNvSpPr txBox="1">
            <a:spLocks/>
          </p:cNvSpPr>
          <p:nvPr/>
        </p:nvSpPr>
        <p:spPr>
          <a:xfrm>
            <a:off x="1981200" y="381000"/>
            <a:ext cx="8229600" cy="6215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00677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4800" dirty="0">
                <a:latin typeface="Calibri"/>
              </a:rPr>
              <a:t>Commission communale</a:t>
            </a:r>
          </a:p>
          <a:p>
            <a:endParaRPr lang="fr-BE" sz="4800" dirty="0">
              <a:latin typeface="Calibri"/>
            </a:endParaRPr>
          </a:p>
          <a:p>
            <a:r>
              <a:rPr lang="fr-FR" sz="5800" b="1" dirty="0">
                <a:latin typeface="Calibri"/>
              </a:rPr>
              <a:t>Présentation du point </a:t>
            </a:r>
          </a:p>
          <a:p>
            <a:r>
              <a:rPr lang="fr-FR" sz="5800" b="1" dirty="0">
                <a:latin typeface="Calibri"/>
              </a:rPr>
              <a:t>« Accueil Temps Libre »</a:t>
            </a:r>
          </a:p>
          <a:p>
            <a:endParaRPr lang="fr-FR" sz="5800" b="1" dirty="0">
              <a:latin typeface="Calibri"/>
            </a:endParaRPr>
          </a:p>
          <a:p>
            <a:r>
              <a:rPr lang="fr-FR" sz="5800" b="1" dirty="0">
                <a:latin typeface="Calibri"/>
              </a:rPr>
              <a:t> Renouvellement du programme de Coordination Locale pour l’Enfance (CLE) 2020-2025</a:t>
            </a:r>
            <a:endParaRPr lang="fr-BE" sz="5800" b="1" dirty="0">
              <a:latin typeface="Calibri"/>
            </a:endParaRPr>
          </a:p>
          <a:p>
            <a:endParaRPr lang="fr-BE" dirty="0">
              <a:latin typeface="Calibri"/>
            </a:endParaRPr>
          </a:p>
          <a:p>
            <a:r>
              <a:rPr lang="fr-BE" dirty="0">
                <a:latin typeface="Calibri"/>
              </a:rPr>
              <a:t>17 décembre </a:t>
            </a:r>
            <a:r>
              <a:rPr lang="fr-BE" sz="4300" dirty="0">
                <a:latin typeface="Calibri"/>
              </a:rPr>
              <a:t>2020</a:t>
            </a:r>
            <a:br>
              <a:rPr lang="fr-BE" dirty="0">
                <a:latin typeface="Calibri"/>
              </a:rPr>
            </a:br>
            <a:endParaRPr lang="fr-BE" dirty="0">
              <a:latin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076B24-FB09-4E9C-B9D3-9EBC408E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pPr/>
              <a:t>1</a:t>
            </a:fld>
            <a:endParaRPr lang="fr-B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0F6F9-677A-467E-9E9A-6D269073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Méthodologie pour l’état des lieux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61EB6E-9E1D-472E-95E8-EE5CCA07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26" y="1600201"/>
            <a:ext cx="11412748" cy="4525963"/>
          </a:xfrm>
        </p:spPr>
        <p:txBody>
          <a:bodyPr>
            <a:normAutofit fontScale="92500"/>
          </a:bodyPr>
          <a:lstStyle/>
          <a:p>
            <a:r>
              <a:rPr lang="fr-BE" dirty="0"/>
              <a:t>Interaction avec le secteur ATL par le biais de </a:t>
            </a:r>
          </a:p>
          <a:p>
            <a:pPr lvl="1"/>
            <a:r>
              <a:rPr lang="fr-BE" dirty="0"/>
              <a:t>CCA / - Rencontre / - Projets</a:t>
            </a:r>
          </a:p>
          <a:p>
            <a:r>
              <a:rPr lang="fr-BE" dirty="0"/>
              <a:t>En raison de la </a:t>
            </a:r>
            <a:r>
              <a:rPr lang="fr-BE" dirty="0" err="1"/>
              <a:t>Covid</a:t>
            </a:r>
            <a:r>
              <a:rPr lang="fr-BE" dirty="0"/>
              <a:t>, obligation de revoir toutes les modalités / moyens établis antérieurement</a:t>
            </a:r>
          </a:p>
          <a:p>
            <a:pPr lvl="1"/>
            <a:r>
              <a:rPr lang="fr-FR" dirty="0"/>
              <a:t>Envoi de mails / appels téléphoniques / appels vidéoconférences</a:t>
            </a:r>
          </a:p>
          <a:p>
            <a:pPr lvl="1"/>
            <a:r>
              <a:rPr lang="fr-BE" dirty="0"/>
              <a:t>Importance des échanges suite au protocole sanitaire	</a:t>
            </a:r>
            <a:endParaRPr lang="fr-BE" sz="2200" dirty="0"/>
          </a:p>
          <a:p>
            <a:r>
              <a:rPr lang="fr-BE" dirty="0"/>
              <a:t>Encodage (</a:t>
            </a:r>
            <a:r>
              <a:rPr lang="fr-BE" dirty="0" err="1"/>
              <a:t>Etnic</a:t>
            </a:r>
            <a:r>
              <a:rPr lang="fr-BE" dirty="0"/>
              <a:t>, nouveau programme) pour état des lieux </a:t>
            </a:r>
            <a:r>
              <a:rPr lang="fr-BE" sz="2200" dirty="0"/>
              <a:t>(Collège 07/2020)</a:t>
            </a:r>
          </a:p>
          <a:p>
            <a:pPr lvl="1"/>
            <a:r>
              <a:rPr lang="fr-FR" dirty="0"/>
              <a:t>Collation des informations sur tous les opérateurs d’accueil qui existent et/ou offrent des activités ATL</a:t>
            </a:r>
          </a:p>
          <a:p>
            <a:endParaRPr lang="fr-BE" dirty="0">
              <a:highlight>
                <a:srgbClr val="FFFF00"/>
              </a:highlight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49DAA1-438F-4B4C-B63C-FDF78F15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9923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0F6F9-677A-467E-9E9A-6D269073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Méthodologie pour l’analyse des besoins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61EB6E-9E1D-472E-95E8-EE5CCA070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Enquête des besoins par </a:t>
            </a:r>
            <a:r>
              <a:rPr lang="fr-FR" u="sng" dirty="0"/>
              <a:t>questionnaires en ligne </a:t>
            </a:r>
            <a:r>
              <a:rPr lang="fr-FR" dirty="0"/>
              <a:t>pour Enfants / Parents / Professionnels</a:t>
            </a:r>
          </a:p>
          <a:p>
            <a:r>
              <a:rPr lang="fr-FR" dirty="0"/>
              <a:t>Avec l’aide de / Moyens suivants :</a:t>
            </a:r>
          </a:p>
          <a:p>
            <a:pPr lvl="1"/>
            <a:r>
              <a:rPr lang="fr-FR" dirty="0"/>
              <a:t>Directions d’école de tous les réseaux pour l’envoi par mail aux parents/enfants</a:t>
            </a:r>
          </a:p>
          <a:p>
            <a:pPr lvl="1"/>
            <a:r>
              <a:rPr lang="fr-FR" dirty="0"/>
              <a:t>Site des écoles ou sites des partenaires extrascolaires (Eveil/Oasis)</a:t>
            </a:r>
          </a:p>
          <a:p>
            <a:pPr lvl="1"/>
            <a:r>
              <a:rPr lang="fr-FR" dirty="0"/>
              <a:t>Site communal</a:t>
            </a:r>
          </a:p>
          <a:p>
            <a:pPr lvl="1"/>
            <a:r>
              <a:rPr lang="fr-FR" dirty="0"/>
              <a:t>Information transmise au sein de </a:t>
            </a:r>
            <a:r>
              <a:rPr lang="fr-FR" dirty="0" err="1"/>
              <a:t>Hannut’Actu</a:t>
            </a:r>
            <a:endParaRPr lang="fr-FR" dirty="0"/>
          </a:p>
          <a:p>
            <a:endParaRPr lang="fr-BE" dirty="0">
              <a:highlight>
                <a:srgbClr val="FFFF00"/>
              </a:highlight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096972-F4CB-45FB-B872-D398F26D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7846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9D6BAD1-ED8F-4F20-B0A0-5D7510997009}"/>
              </a:ext>
            </a:extLst>
          </p:cNvPr>
          <p:cNvSpPr txBox="1">
            <a:spLocks/>
          </p:cNvSpPr>
          <p:nvPr/>
        </p:nvSpPr>
        <p:spPr>
          <a:xfrm>
            <a:off x="1981200" y="533399"/>
            <a:ext cx="8229600" cy="5453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006778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BE" dirty="0">
                <a:latin typeface="Calibri"/>
              </a:rPr>
            </a:br>
            <a:endParaRPr lang="fr-BE" dirty="0">
              <a:latin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D8BC739-975E-4C7B-9665-95E15670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Méthodologie pour la rédaction du CLE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349470-D766-4A67-B9A6-3507A99B1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sz="1000" dirty="0">
              <a:highlight>
                <a:srgbClr val="FFFF00"/>
              </a:highlight>
            </a:endParaRPr>
          </a:p>
          <a:p>
            <a:r>
              <a:rPr lang="fr-FR" dirty="0"/>
              <a:t>Présentation des résultats en CCA le 7 septembre 2020 de l’état des lieux et analyse des besoins + envoi par mail avis pour la réunion suivante.</a:t>
            </a:r>
          </a:p>
          <a:p>
            <a:r>
              <a:rPr lang="fr-FR" dirty="0"/>
              <a:t>Collation des avis des membres de la CCA, échanges et élaboration d’objectifs à poursuivre le 21 septembre 2020 en CCA.</a:t>
            </a:r>
          </a:p>
          <a:p>
            <a:r>
              <a:rPr lang="fr-FR" dirty="0"/>
              <a:t>Sollicitation de la coordination ATL pour élaborer des objectifs transversaux qui regroupent les objectifs identifiés des partenaires.</a:t>
            </a:r>
          </a:p>
          <a:p>
            <a:r>
              <a:rPr lang="fr-FR" dirty="0"/>
              <a:t>Amendements et validation des objectifs présentés à la CCA du 5 octobre 2020 sous-forme de 13 fiches-actions / objectifs.</a:t>
            </a:r>
          </a:p>
          <a:p>
            <a:r>
              <a:rPr lang="fr-FR" dirty="0"/>
              <a:t>Ecriture de toutes les démarches, spécificités de l’ATL hannutoises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3F1085-887F-45D2-8F38-1CD511C8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8353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0F6F9-677A-467E-9E9A-6D269073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fr-BE" dirty="0"/>
              <a:t>Résultats de l’état des lieux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61EB6E-9E1D-472E-95E8-EE5CCA07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6709"/>
            <a:ext cx="10972800" cy="4849455"/>
          </a:xfrm>
        </p:spPr>
        <p:txBody>
          <a:bodyPr/>
          <a:lstStyle/>
          <a:p>
            <a:pPr marL="0" indent="0">
              <a:buNone/>
            </a:pPr>
            <a:endParaRPr lang="fr-BE" dirty="0"/>
          </a:p>
          <a:p>
            <a:endParaRPr lang="fr-FR" dirty="0"/>
          </a:p>
          <a:p>
            <a:pPr marL="0" indent="0">
              <a:buNone/>
            </a:pPr>
            <a:endParaRPr lang="fr-BE" dirty="0"/>
          </a:p>
          <a:p>
            <a:pPr lvl="1"/>
            <a:r>
              <a:rPr lang="fr-BE" dirty="0"/>
              <a:t>94 opérateurs</a:t>
            </a:r>
          </a:p>
          <a:p>
            <a:pPr marL="457200" lvl="1" indent="0">
              <a:buNone/>
            </a:pPr>
            <a:r>
              <a:rPr lang="fr-BE" dirty="0"/>
              <a:t>    d’accueil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93D1C5E6-6B4D-414F-AD56-9A16EB1C5D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286906"/>
              </p:ext>
            </p:extLst>
          </p:nvPr>
        </p:nvGraphicFramePr>
        <p:xfrm>
          <a:off x="3248324" y="11430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4BB576-35F7-4A5D-94C2-D3F3C4E6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5620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0F6F9-677A-467E-9E9A-6D269073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>
            <a:normAutofit/>
          </a:bodyPr>
          <a:lstStyle/>
          <a:p>
            <a:r>
              <a:rPr lang="fr-BE" dirty="0"/>
              <a:t>Quelques chiffres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61EB6E-9E1D-472E-95E8-EE5CCA07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69675"/>
            <a:ext cx="10972800" cy="5005478"/>
          </a:xfrm>
        </p:spPr>
        <p:txBody>
          <a:bodyPr>
            <a:normAutofit/>
          </a:bodyPr>
          <a:lstStyle/>
          <a:p>
            <a:pPr lvl="1"/>
            <a:r>
              <a:rPr lang="fr-BE" dirty="0"/>
              <a:t>Accueil Temps Libre regroupe toutes les activités des enfants / jeunes de 2,5 – 12 ans (15) SUR LE </a:t>
            </a:r>
            <a:r>
              <a:rPr lang="fr-BE" dirty="0">
                <a:highlight>
                  <a:srgbClr val="C0C0C0"/>
                </a:highlight>
              </a:rPr>
              <a:t>BASSIN DE VIE HANNUTOIS </a:t>
            </a:r>
            <a:r>
              <a:rPr lang="fr-BE" dirty="0"/>
              <a:t>c-à-d : </a:t>
            </a:r>
          </a:p>
          <a:p>
            <a:pPr lvl="2"/>
            <a:r>
              <a:rPr lang="fr-BE" dirty="0"/>
              <a:t>Nbre d’enfants hannutois : 1.808</a:t>
            </a:r>
          </a:p>
          <a:p>
            <a:pPr lvl="2"/>
            <a:r>
              <a:rPr lang="fr-BE" dirty="0"/>
              <a:t>Nbre d’enfants fréquentant des écoles hannutoises : 2.205 dont 1.347 au Centre-Ville</a:t>
            </a:r>
            <a:endParaRPr lang="fr-BE" dirty="0">
              <a:highlight>
                <a:srgbClr val="FFFF00"/>
              </a:highlight>
            </a:endParaRPr>
          </a:p>
          <a:p>
            <a:pPr lvl="2"/>
            <a:r>
              <a:rPr lang="fr-BE" dirty="0"/>
              <a:t>Nbre d’écoles : 13</a:t>
            </a:r>
          </a:p>
          <a:p>
            <a:pPr lvl="2"/>
            <a:r>
              <a:rPr lang="fr-BE" dirty="0"/>
              <a:t>Opérateurs d’accueil : ATL : 94</a:t>
            </a:r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marL="914400" lvl="2" indent="0">
              <a:buNone/>
            </a:pPr>
            <a:endParaRPr lang="fr-BE" dirty="0"/>
          </a:p>
          <a:p>
            <a:pPr lvl="1"/>
            <a:r>
              <a:rPr lang="fr-BE" dirty="0"/>
              <a:t>Toutes les familles élargies </a:t>
            </a:r>
            <a:r>
              <a:rPr lang="fr-BE" sz="2000" dirty="0"/>
              <a:t>(exemple : grands-parents)</a:t>
            </a:r>
          </a:p>
          <a:p>
            <a:pPr lvl="1"/>
            <a:endParaRPr lang="fr-BE" dirty="0"/>
          </a:p>
          <a:p>
            <a:pPr lvl="1"/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3322DFD-55E4-4B47-A2F9-95C5216F6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191033"/>
              </p:ext>
            </p:extLst>
          </p:nvPr>
        </p:nvGraphicFramePr>
        <p:xfrm>
          <a:off x="1911230" y="4204736"/>
          <a:ext cx="9078822" cy="1359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274">
                  <a:extLst>
                    <a:ext uri="{9D8B030D-6E8A-4147-A177-3AD203B41FA5}">
                      <a16:colId xmlns:a16="http://schemas.microsoft.com/office/drawing/2014/main" val="3841809730"/>
                    </a:ext>
                  </a:extLst>
                </a:gridCol>
                <a:gridCol w="3026274">
                  <a:extLst>
                    <a:ext uri="{9D8B030D-6E8A-4147-A177-3AD203B41FA5}">
                      <a16:colId xmlns:a16="http://schemas.microsoft.com/office/drawing/2014/main" val="1499322254"/>
                    </a:ext>
                  </a:extLst>
                </a:gridCol>
                <a:gridCol w="3026274">
                  <a:extLst>
                    <a:ext uri="{9D8B030D-6E8A-4147-A177-3AD203B41FA5}">
                      <a16:colId xmlns:a16="http://schemas.microsoft.com/office/drawing/2014/main" val="2577368488"/>
                    </a:ext>
                  </a:extLst>
                </a:gridCol>
              </a:tblGrid>
              <a:tr h="679651">
                <a:tc>
                  <a:txBody>
                    <a:bodyPr/>
                    <a:lstStyle/>
                    <a:p>
                      <a:r>
                        <a:rPr lang="fr-BE" dirty="0"/>
                        <a:t>AES : 2 subventionnés</a:t>
                      </a:r>
                    </a:p>
                    <a:p>
                      <a:r>
                        <a:rPr lang="fr-BE" dirty="0"/>
                        <a:t>Eveil &amp; Oasis familiale asbl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66 associations sportives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9 services aux familles (prise en charge globale)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598211"/>
                  </a:ext>
                </a:extLst>
              </a:tr>
              <a:tr h="679651">
                <a:tc>
                  <a:txBody>
                    <a:bodyPr/>
                    <a:lstStyle/>
                    <a:p>
                      <a:r>
                        <a:rPr lang="fr-BE" dirty="0"/>
                        <a:t>4 opérateurs culturels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1 opérateur linguistique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12 opérateurs qui ouvrent lors des congés scolaires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246903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223E82-176C-4296-A5DD-FE725559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2518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0F6F9-677A-467E-9E9A-6D269073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fr-BE" dirty="0"/>
              <a:t>Résultats de l’état des lieux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61EB6E-9E1D-472E-95E8-EE5CCA07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6709"/>
            <a:ext cx="10972800" cy="4849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/>
              <a:t>94 opérateur d’accueil dont</a:t>
            </a:r>
          </a:p>
          <a:p>
            <a:pPr marL="0" indent="0">
              <a:buNone/>
            </a:pPr>
            <a:endParaRPr lang="fr-B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BE" dirty="0">
                <a:sym typeface="Wingdings" panose="05000000000000000000" pitchFamily="2" charset="2"/>
              </a:rPr>
              <a:t>Il manque un opérateur</a:t>
            </a: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d’accueil qui propose des</a:t>
            </a: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Initiations à l’Art (poterie,</a:t>
            </a: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Peinture, sculpture,</a:t>
            </a: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Couture, vannerie, …) ou</a:t>
            </a: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l’Art du cirque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BE9BC86F-C565-4694-BB72-35F6C7B012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2028878"/>
              </p:ext>
            </p:extLst>
          </p:nvPr>
        </p:nvGraphicFramePr>
        <p:xfrm>
          <a:off x="4218004" y="9921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B5638C-4ED2-44C2-8CA8-0FE331FA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7027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0F6F9-677A-467E-9E9A-6D269073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Investissements dans le secteur ATL hannutois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0A7AC13-AF67-4839-94FE-B956D4187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966434"/>
            <a:ext cx="5386917" cy="639762"/>
          </a:xfrm>
        </p:spPr>
        <p:txBody>
          <a:bodyPr>
            <a:normAutofit fontScale="92500"/>
          </a:bodyPr>
          <a:lstStyle/>
          <a:p>
            <a:r>
              <a:rPr lang="fr-BE" dirty="0"/>
              <a:t>Investissements communaux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CC5DD4E-8DFF-41C5-A2B2-DDEC2B2C2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584" y="3019245"/>
            <a:ext cx="5478933" cy="3106918"/>
          </a:xfrm>
        </p:spPr>
        <p:txBody>
          <a:bodyPr/>
          <a:lstStyle/>
          <a:p>
            <a:r>
              <a:rPr lang="fr-BE" dirty="0"/>
              <a:t>+/- </a:t>
            </a:r>
            <a:r>
              <a:rPr lang="fr-BE" sz="3600" dirty="0"/>
              <a:t>240.000 €/an </a:t>
            </a:r>
          </a:p>
          <a:p>
            <a:pPr marL="0" indent="0">
              <a:buNone/>
            </a:pPr>
            <a:r>
              <a:rPr lang="fr-BE" dirty="0"/>
              <a:t>pour le </a:t>
            </a:r>
            <a:r>
              <a:rPr lang="fr-BE" u="sng" dirty="0"/>
              <a:t>bassin de vie </a:t>
            </a:r>
            <a:r>
              <a:rPr lang="fr-BE" dirty="0"/>
              <a:t>hannutois </a:t>
            </a:r>
          </a:p>
          <a:p>
            <a:pPr marL="0" indent="0">
              <a:buNone/>
            </a:pPr>
            <a:r>
              <a:rPr lang="fr-BE" dirty="0"/>
              <a:t>(pour tous les enfants scolarisés à Hannut)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A34DB22-EB35-490F-B5F5-544C2877A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988658"/>
            <a:ext cx="5389033" cy="639762"/>
          </a:xfrm>
        </p:spPr>
        <p:txBody>
          <a:bodyPr>
            <a:normAutofit fontScale="92500"/>
          </a:bodyPr>
          <a:lstStyle/>
          <a:p>
            <a:r>
              <a:rPr lang="fr-BE" dirty="0"/>
              <a:t>Investissements directs &amp; indirects de l’ONE 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A7DF8F01-CE10-449B-98B8-AC2C046C5F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3165893"/>
            <a:ext cx="5389033" cy="2960269"/>
          </a:xfrm>
        </p:spPr>
        <p:txBody>
          <a:bodyPr/>
          <a:lstStyle/>
          <a:p>
            <a:r>
              <a:rPr lang="fr-BE" sz="3600" dirty="0"/>
              <a:t>+/- 241.000 €/an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B5638C-4ED2-44C2-8CA8-0FE331FA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883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0F6F9-677A-467E-9E9A-6D269073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7671"/>
            <a:ext cx="10972800" cy="1143000"/>
          </a:xfrm>
        </p:spPr>
        <p:txBody>
          <a:bodyPr>
            <a:normAutofit/>
          </a:bodyPr>
          <a:lstStyle/>
          <a:p>
            <a:r>
              <a:rPr lang="fr-BE" dirty="0"/>
              <a:t>Investissements communaux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61EB6E-9E1D-472E-95E8-EE5CCA07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85004"/>
            <a:ext cx="10972800" cy="5341161"/>
          </a:xfrm>
        </p:spPr>
        <p:txBody>
          <a:bodyPr/>
          <a:lstStyle/>
          <a:p>
            <a:pPr marL="0" indent="0">
              <a:buNone/>
            </a:pPr>
            <a:r>
              <a:rPr lang="fr-BE" dirty="0">
                <a:solidFill>
                  <a:schemeClr val="tx2"/>
                </a:solidFill>
              </a:rPr>
              <a:t>Combien la commune investit-elle dans le secteur ATL ?</a:t>
            </a:r>
          </a:p>
          <a:p>
            <a:pPr marL="0" indent="0">
              <a:buNone/>
            </a:pPr>
            <a:endParaRPr lang="fr-BE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BE" dirty="0"/>
          </a:p>
          <a:p>
            <a:endParaRPr lang="fr-BE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C7B7A59-634C-43B0-8CDF-9257CDDF7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229394"/>
              </p:ext>
            </p:extLst>
          </p:nvPr>
        </p:nvGraphicFramePr>
        <p:xfrm>
          <a:off x="776378" y="1335693"/>
          <a:ext cx="5745192" cy="5341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1262">
                  <a:extLst>
                    <a:ext uri="{9D8B030D-6E8A-4147-A177-3AD203B41FA5}">
                      <a16:colId xmlns:a16="http://schemas.microsoft.com/office/drawing/2014/main" val="1278158031"/>
                    </a:ext>
                  </a:extLst>
                </a:gridCol>
                <a:gridCol w="519927">
                  <a:extLst>
                    <a:ext uri="{9D8B030D-6E8A-4147-A177-3AD203B41FA5}">
                      <a16:colId xmlns:a16="http://schemas.microsoft.com/office/drawing/2014/main" val="1618731226"/>
                    </a:ext>
                  </a:extLst>
                </a:gridCol>
                <a:gridCol w="441938">
                  <a:extLst>
                    <a:ext uri="{9D8B030D-6E8A-4147-A177-3AD203B41FA5}">
                      <a16:colId xmlns:a16="http://schemas.microsoft.com/office/drawing/2014/main" val="1932686218"/>
                    </a:ext>
                  </a:extLst>
                </a:gridCol>
                <a:gridCol w="878099">
                  <a:extLst>
                    <a:ext uri="{9D8B030D-6E8A-4147-A177-3AD203B41FA5}">
                      <a16:colId xmlns:a16="http://schemas.microsoft.com/office/drawing/2014/main" val="3213338919"/>
                    </a:ext>
                  </a:extLst>
                </a:gridCol>
                <a:gridCol w="623911">
                  <a:extLst>
                    <a:ext uri="{9D8B030D-6E8A-4147-A177-3AD203B41FA5}">
                      <a16:colId xmlns:a16="http://schemas.microsoft.com/office/drawing/2014/main" val="2270848122"/>
                    </a:ext>
                  </a:extLst>
                </a:gridCol>
                <a:gridCol w="1190055">
                  <a:extLst>
                    <a:ext uri="{9D8B030D-6E8A-4147-A177-3AD203B41FA5}">
                      <a16:colId xmlns:a16="http://schemas.microsoft.com/office/drawing/2014/main" val="2766476296"/>
                    </a:ext>
                  </a:extLst>
                </a:gridCol>
              </a:tblGrid>
              <a:tr h="15525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fr-BE" sz="700" u="none" strike="noStrike">
                          <a:effectLst/>
                        </a:rPr>
                        <a:t>Infos Finances</a:t>
                      </a:r>
                      <a:endParaRPr lang="fr-B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fr-BE" sz="700" u="none" strike="noStrike">
                          <a:effectLst/>
                        </a:rPr>
                        <a:t>Infos Service ATL</a:t>
                      </a:r>
                      <a:endParaRPr lang="fr-B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927473"/>
                  </a:ext>
                </a:extLst>
              </a:tr>
              <a:tr h="133286"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X Nbre</a:t>
                      </a:r>
                      <a:endParaRPr lang="fr-B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X Tps</a:t>
                      </a:r>
                      <a:endParaRPr lang="fr-B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Coûts (€)</a:t>
                      </a:r>
                      <a:endParaRPr lang="fr-B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Types d'activités ATL</a:t>
                      </a:r>
                      <a:endParaRPr lang="fr-B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4048353586"/>
                  </a:ext>
                </a:extLst>
              </a:tr>
              <a:tr h="263940">
                <a:tc gridSpan="4">
                  <a:txBody>
                    <a:bodyPr/>
                    <a:lstStyle/>
                    <a:p>
                      <a:pPr algn="l" fontAlgn="t"/>
                      <a:r>
                        <a:rPr lang="fr-FR" sz="800" u="none" strike="noStrike">
                          <a:effectLst/>
                        </a:rPr>
                        <a:t>A/ Investissement coût du site Saline (€/an)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1260550922"/>
                  </a:ext>
                </a:extLst>
              </a:tr>
              <a:tr h="263940"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u="none" strike="noStrike">
                          <a:effectLst/>
                        </a:rPr>
                        <a:t>amortissement emprunt 2626 : RTG Saline (montant 2019)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21.146,85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2936255618"/>
                  </a:ext>
                </a:extLst>
              </a:tr>
              <a:tr h="263940"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u="none" strike="noStrike">
                          <a:effectLst/>
                        </a:rPr>
                        <a:t>amortissement emprunt 2660 : RTG Saline (montant 2019)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12.969,54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1741081133"/>
                  </a:ext>
                </a:extLst>
              </a:tr>
              <a:tr h="263940"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u="none" strike="noStrike">
                          <a:effectLst/>
                        </a:rPr>
                        <a:t>amortissement emprunt 2710 CRAC-UREBA Saline (àpd 4/2020)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6.647,79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 dirty="0">
                          <a:effectLst/>
                        </a:rPr>
                        <a:t> </a:t>
                      </a:r>
                      <a:endParaRPr lang="fr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3355679688"/>
                  </a:ext>
                </a:extLst>
              </a:tr>
              <a:tr h="133286"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gaz Saline 2019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3.190,04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932101273"/>
                  </a:ext>
                </a:extLst>
              </a:tr>
              <a:tr h="133286"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électricité Saline 2019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3.318,17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454986974"/>
                  </a:ext>
                </a:extLst>
              </a:tr>
              <a:tr h="133286"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eau Saline 2019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205,12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1660186479"/>
                  </a:ext>
                </a:extLst>
              </a:tr>
              <a:tr h="133286"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total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47.477,51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3032179113"/>
                  </a:ext>
                </a:extLst>
              </a:tr>
              <a:tr h="263940">
                <a:tc gridSpan="4">
                  <a:txBody>
                    <a:bodyPr/>
                    <a:lstStyle/>
                    <a:p>
                      <a:pPr algn="l" fontAlgn="t"/>
                      <a:r>
                        <a:rPr lang="fr-FR" sz="800" u="none" strike="noStrike">
                          <a:effectLst/>
                        </a:rPr>
                        <a:t>B/ Part communale dans les investissements de (€/an)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2687607083"/>
                  </a:ext>
                </a:extLst>
              </a:tr>
              <a:tr h="133286"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part communale athlétisme /an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5.000,00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5.000,00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540515557"/>
                  </a:ext>
                </a:extLst>
              </a:tr>
              <a:tr h="263940"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coût entrée piscine /enfant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1,80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X nbre d'enft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1551976610"/>
                  </a:ext>
                </a:extLst>
              </a:tr>
              <a:tr h="263940"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u="none" strike="noStrike">
                          <a:effectLst/>
                        </a:rPr>
                        <a:t>coût horaire accès athlétisme  (€/heure TVAc)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4,45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X nbre d'enft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850496529"/>
                  </a:ext>
                </a:extLst>
              </a:tr>
              <a:tr h="263940"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u="none" strike="noStrike">
                          <a:effectLst/>
                        </a:rPr>
                        <a:t>coût horaire accès hall indoor athlétisme  (€/heure TVAc)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4,45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X nbre d'enft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1897645275"/>
                  </a:ext>
                </a:extLst>
              </a:tr>
              <a:tr h="263940"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u="none" strike="noStrike">
                          <a:effectLst/>
                        </a:rPr>
                        <a:t>coût horaire accès hall de sport  (€/heure TVAc)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4,45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X nbre d'enft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42633398"/>
                  </a:ext>
                </a:extLst>
              </a:tr>
              <a:tr h="133286"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total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variable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2643807969"/>
                  </a:ext>
                </a:extLst>
              </a:tr>
              <a:tr h="263940">
                <a:tc gridSpan="4">
                  <a:txBody>
                    <a:bodyPr/>
                    <a:lstStyle/>
                    <a:p>
                      <a:pPr algn="l" fontAlgn="t"/>
                      <a:r>
                        <a:rPr lang="fr-FR" sz="800" u="none" strike="noStrike">
                          <a:effectLst/>
                        </a:rPr>
                        <a:t>C/ Investissement/coût de la mise à disposition de transport  (€/an)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1214335874"/>
                  </a:ext>
                </a:extLst>
              </a:tr>
              <a:tr h="155258"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u="none" strike="noStrike">
                          <a:effectLst/>
                        </a:rPr>
                        <a:t>montant coût / heure / chauffeur (euros)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60,00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X2 bus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X 1,5* X 1 X 36*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6.480,00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Transport AES centralisé</a:t>
                      </a:r>
                      <a:endParaRPr lang="fr-B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2177892839"/>
                  </a:ext>
                </a:extLst>
              </a:tr>
              <a:tr h="133286"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u="none" strike="noStrike">
                          <a:effectLst/>
                        </a:rPr>
                        <a:t>montant coût / heure / chauffeur (euros)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60,00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X2 bus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X 1,5* X 4* X 30*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21.600,00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Transport AES diversifié</a:t>
                      </a:r>
                      <a:endParaRPr lang="fr-B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3127414788"/>
                  </a:ext>
                </a:extLst>
              </a:tr>
              <a:tr h="133286"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u="none" strike="noStrike">
                          <a:effectLst/>
                        </a:rPr>
                        <a:t>montant coût / heure / chauffeur (euros)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60,00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X2 bus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X 7* X 5* X 12*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50.400,00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Transport stages HESL</a:t>
                      </a:r>
                      <a:endParaRPr lang="fr-B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3755300977"/>
                  </a:ext>
                </a:extLst>
              </a:tr>
              <a:tr h="133286"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u="none" strike="noStrike">
                          <a:effectLst/>
                        </a:rPr>
                        <a:t>montant coût / heure / chauffeur (euros)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60,00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X1 bus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X à la demande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variable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Transport stages Oasis</a:t>
                      </a:r>
                      <a:endParaRPr lang="fr-B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3969574315"/>
                  </a:ext>
                </a:extLst>
              </a:tr>
              <a:tr h="133286"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total des transports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78.480,00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3736946503"/>
                  </a:ext>
                </a:extLst>
              </a:tr>
              <a:tr h="263940">
                <a:tc gridSpan="4">
                  <a:txBody>
                    <a:bodyPr/>
                    <a:lstStyle/>
                    <a:p>
                      <a:pPr algn="l" fontAlgn="t"/>
                      <a:r>
                        <a:rPr lang="fr-FR" sz="800" u="none" strike="noStrike">
                          <a:effectLst/>
                        </a:rPr>
                        <a:t>C/ Subside à l'extrascolaire L'Eveil asbl  (€/an)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76.500,00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u="none" strike="noStrike">
                          <a:effectLst/>
                        </a:rPr>
                        <a:t>AES dans ttes les écoles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3361769266"/>
                  </a:ext>
                </a:extLst>
              </a:tr>
              <a:tr h="263940">
                <a:tc gridSpan="4">
                  <a:txBody>
                    <a:bodyPr/>
                    <a:lstStyle/>
                    <a:p>
                      <a:pPr algn="l" fontAlgn="t"/>
                      <a:r>
                        <a:rPr lang="fr-FR" sz="800" u="none" strike="noStrike">
                          <a:effectLst/>
                        </a:rPr>
                        <a:t>D/ Soutien à l'extension de l'Ecole des Devoirs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>
                          <a:effectLst/>
                        </a:rPr>
                        <a:t> </a:t>
                      </a:r>
                      <a:endParaRPr lang="fr-B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3023198914"/>
                  </a:ext>
                </a:extLst>
              </a:tr>
              <a:tr h="263940">
                <a:tc gridSpan="4">
                  <a:txBody>
                    <a:bodyPr/>
                    <a:lstStyle/>
                    <a:p>
                      <a:pPr algn="l" fontAlgn="t"/>
                      <a:r>
                        <a:rPr lang="fr-FR" sz="800" u="none" strike="noStrike">
                          <a:effectLst/>
                        </a:rPr>
                        <a:t>E/ Salaire coordinateur ATL (1/2ETP)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none" strike="noStrike">
                          <a:effectLst/>
                        </a:rPr>
                        <a:t>32.572,08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700" u="none" strike="noStrike" dirty="0">
                          <a:effectLst/>
                        </a:rPr>
                        <a:t> </a:t>
                      </a:r>
                      <a:endParaRPr lang="fr-B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3136378915"/>
                  </a:ext>
                </a:extLst>
              </a:tr>
              <a:tr h="133286">
                <a:tc gridSpan="4">
                  <a:txBody>
                    <a:bodyPr/>
                    <a:lstStyle/>
                    <a:p>
                      <a:pPr algn="r" fontAlgn="t"/>
                      <a:r>
                        <a:rPr lang="fr-FR" sz="700" u="sng" strike="noStrike">
                          <a:effectLst/>
                        </a:rPr>
                        <a:t>Total en euros / an consacrés au secteur ATL</a:t>
                      </a:r>
                      <a:endParaRPr lang="fr-FR" sz="7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700" u="sng" strike="noStrike">
                          <a:effectLst/>
                        </a:rPr>
                        <a:t>240.029,59</a:t>
                      </a:r>
                      <a:endParaRPr lang="fr-BE" sz="7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tc>
                  <a:txBody>
                    <a:bodyPr/>
                    <a:lstStyle/>
                    <a:p>
                      <a:pPr algn="l" fontAlgn="t"/>
                      <a:endParaRPr lang="fr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8" marR="6598" marT="6598" marB="0"/>
                </a:tc>
                <a:extLst>
                  <a:ext uri="{0D108BD9-81ED-4DB2-BD59-A6C34878D82A}">
                    <a16:rowId xmlns:a16="http://schemas.microsoft.com/office/drawing/2014/main" val="4256041777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1CBF822E-3759-4FE4-9EBB-CFA89EEDDCEB}"/>
              </a:ext>
            </a:extLst>
          </p:cNvPr>
          <p:cNvSpPr txBox="1"/>
          <p:nvPr/>
        </p:nvSpPr>
        <p:spPr>
          <a:xfrm>
            <a:off x="6793302" y="1744087"/>
            <a:ext cx="48796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/>
              <a:t>Sources des calculs </a:t>
            </a:r>
            <a:r>
              <a:rPr lang="fr-BE" dirty="0"/>
              <a:t>: </a:t>
            </a:r>
          </a:p>
          <a:p>
            <a:r>
              <a:rPr lang="fr-BE" dirty="0"/>
              <a:t>* </a:t>
            </a:r>
            <a:r>
              <a:rPr lang="fr-BE" u="sng" dirty="0"/>
              <a:t>1,5</a:t>
            </a:r>
            <a:r>
              <a:rPr lang="fr-BE" dirty="0"/>
              <a:t> ou 1h30 ou mercredi de 12h à 13h30 ; </a:t>
            </a:r>
          </a:p>
          <a:p>
            <a:r>
              <a:rPr lang="fr-BE" dirty="0"/>
              <a:t>*</a:t>
            </a:r>
            <a:r>
              <a:rPr lang="fr-BE" u="sng" dirty="0"/>
              <a:t>36</a:t>
            </a:r>
            <a:r>
              <a:rPr lang="fr-BE" dirty="0"/>
              <a:t> ou nombre de mercredi/an ou 52-5-5-2-2-1-1</a:t>
            </a:r>
          </a:p>
          <a:p>
            <a:r>
              <a:rPr lang="fr-BE" dirty="0"/>
              <a:t>* </a:t>
            </a:r>
            <a:r>
              <a:rPr lang="fr-BE" u="sng" dirty="0"/>
              <a:t>4</a:t>
            </a:r>
            <a:r>
              <a:rPr lang="fr-BE" dirty="0"/>
              <a:t> ou lundi, mardi, jeudi et vendredi de 15h à 16h30 ; </a:t>
            </a:r>
          </a:p>
          <a:p>
            <a:r>
              <a:rPr lang="fr-BE" dirty="0"/>
              <a:t>*</a:t>
            </a:r>
            <a:r>
              <a:rPr lang="fr-BE" u="sng" dirty="0"/>
              <a:t>30</a:t>
            </a:r>
            <a:r>
              <a:rPr lang="fr-BE" dirty="0"/>
              <a:t> ou 36 semaines de cours par an moins 4 semaines de septembre et 2 semaines du 15-30 juin durant lesquelles il n’y a pas d'activité extrascolaire diversifiée ; </a:t>
            </a:r>
          </a:p>
          <a:p>
            <a:r>
              <a:rPr lang="fr-BE" u="sng" dirty="0"/>
              <a:t>*5</a:t>
            </a:r>
            <a:r>
              <a:rPr lang="fr-BE" dirty="0"/>
              <a:t> ou nombre de jour par semaine ; *7 ou nombre d'heure par jour ;</a:t>
            </a:r>
          </a:p>
          <a:p>
            <a:r>
              <a:rPr lang="fr-BE" dirty="0"/>
              <a:t>*12 ou 2 semaines de stages à Pâques et 10 semaines lors des grandes vacances.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03AB774-7A3A-4B5D-8AD1-2D7D34B68431}"/>
              </a:ext>
            </a:extLst>
          </p:cNvPr>
          <p:cNvSpPr/>
          <p:nvPr/>
        </p:nvSpPr>
        <p:spPr>
          <a:xfrm>
            <a:off x="4727275" y="6406530"/>
            <a:ext cx="854016" cy="3479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213D6C-3768-4EC7-95D2-51828789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6961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0F6F9-677A-467E-9E9A-6D269073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7671"/>
            <a:ext cx="10972800" cy="1143000"/>
          </a:xfrm>
        </p:spPr>
        <p:txBody>
          <a:bodyPr>
            <a:normAutofit fontScale="90000"/>
          </a:bodyPr>
          <a:lstStyle/>
          <a:p>
            <a:br>
              <a:rPr lang="fr-BE" dirty="0"/>
            </a:br>
            <a:r>
              <a:rPr lang="fr-BE" dirty="0"/>
              <a:t>Investissements directs &amp; indirects de l’ONE </a:t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61EB6E-9E1D-472E-95E8-EE5CCA07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73193"/>
            <a:ext cx="10972800" cy="4952972"/>
          </a:xfrm>
        </p:spPr>
        <p:txBody>
          <a:bodyPr/>
          <a:lstStyle/>
          <a:p>
            <a:pPr marL="0" indent="0">
              <a:buNone/>
            </a:pPr>
            <a:r>
              <a:rPr lang="fr-BE" dirty="0">
                <a:solidFill>
                  <a:schemeClr val="tx2"/>
                </a:solidFill>
              </a:rPr>
              <a:t>Avantages octroyés à la suite du Décret ATL :</a:t>
            </a:r>
          </a:p>
          <a:p>
            <a:pPr marL="0" indent="0">
              <a:buNone/>
            </a:pPr>
            <a:endParaRPr lang="fr-BE" dirty="0"/>
          </a:p>
          <a:p>
            <a:endParaRPr lang="fr-BE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F4669C8-31E7-4AD5-9646-4E6A5D958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395699"/>
              </p:ext>
            </p:extLst>
          </p:nvPr>
        </p:nvGraphicFramePr>
        <p:xfrm>
          <a:off x="708210" y="1899157"/>
          <a:ext cx="9979919" cy="4227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5255">
                  <a:extLst>
                    <a:ext uri="{9D8B030D-6E8A-4147-A177-3AD203B41FA5}">
                      <a16:colId xmlns:a16="http://schemas.microsoft.com/office/drawing/2014/main" val="749068837"/>
                    </a:ext>
                  </a:extLst>
                </a:gridCol>
                <a:gridCol w="2494154">
                  <a:extLst>
                    <a:ext uri="{9D8B030D-6E8A-4147-A177-3AD203B41FA5}">
                      <a16:colId xmlns:a16="http://schemas.microsoft.com/office/drawing/2014/main" val="2261870736"/>
                    </a:ext>
                  </a:extLst>
                </a:gridCol>
                <a:gridCol w="2495255">
                  <a:extLst>
                    <a:ext uri="{9D8B030D-6E8A-4147-A177-3AD203B41FA5}">
                      <a16:colId xmlns:a16="http://schemas.microsoft.com/office/drawing/2014/main" val="3708436519"/>
                    </a:ext>
                  </a:extLst>
                </a:gridCol>
                <a:gridCol w="2495255">
                  <a:extLst>
                    <a:ext uri="{9D8B030D-6E8A-4147-A177-3AD203B41FA5}">
                      <a16:colId xmlns:a16="http://schemas.microsoft.com/office/drawing/2014/main" val="2358526607"/>
                    </a:ext>
                  </a:extLst>
                </a:gridCol>
              </a:tblGrid>
              <a:tr h="41313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effectLst/>
                        </a:rPr>
                        <a:t>Chiffres 2019 (2018)</a:t>
                      </a:r>
                      <a:endParaRPr lang="fr-B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effectLst/>
                        </a:rPr>
                        <a:t>Administration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effectLst/>
                        </a:rPr>
                        <a:t>communale</a:t>
                      </a:r>
                      <a:endParaRPr lang="fr-B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>
                          <a:effectLst/>
                        </a:rPr>
                        <a:t>Opérateurs d’accueil subventionnés</a:t>
                      </a:r>
                      <a:endParaRPr lang="fr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078691"/>
                  </a:ext>
                </a:extLst>
              </a:tr>
              <a:tr h="432265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effectLst/>
                        </a:rPr>
                        <a:t>L’Eveil asbl</a:t>
                      </a:r>
                      <a:endParaRPr lang="fr-B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effectLst/>
                        </a:rPr>
                        <a:t>L’Oasis familiale asbl</a:t>
                      </a:r>
                      <a:endParaRPr lang="fr-B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500294"/>
                  </a:ext>
                </a:extLst>
              </a:tr>
              <a:tr h="1277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>
                          <a:effectLst/>
                        </a:rPr>
                        <a:t>Subvention DIRECTE</a:t>
                      </a:r>
                      <a:endParaRPr lang="fr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>
                          <a:effectLst/>
                        </a:rPr>
                        <a:t>Poste du coordinateur ATL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>
                          <a:effectLst/>
                        </a:rPr>
                        <a:t>25.577 €</a:t>
                      </a:r>
                      <a:endParaRPr lang="fr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>
                          <a:effectLst/>
                        </a:rPr>
                        <a:t>Présences trimestrielles ONE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>
                          <a:effectLst/>
                        </a:rPr>
                        <a:t>79.161.88 €</a:t>
                      </a:r>
                      <a:endParaRPr lang="fr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>
                          <a:effectLst/>
                        </a:rPr>
                        <a:t>Présences trimestrielles ONE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>
                          <a:effectLst/>
                        </a:rPr>
                        <a:t>947.24 €</a:t>
                      </a:r>
                      <a:endParaRPr lang="fr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4006935"/>
                  </a:ext>
                </a:extLst>
              </a:tr>
              <a:tr h="845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>
                          <a:effectLst/>
                        </a:rPr>
                        <a:t>Subvention INDIRECTE</a:t>
                      </a:r>
                      <a:endParaRPr lang="fr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>
                          <a:effectLst/>
                        </a:rPr>
                        <a:t> </a:t>
                      </a:r>
                      <a:endParaRPr lang="fr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>
                          <a:effectLst/>
                        </a:rPr>
                        <a:t>APEF Emploi-Jeune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>
                          <a:effectLst/>
                        </a:rPr>
                        <a:t>97.451.78 €</a:t>
                      </a:r>
                      <a:endParaRPr lang="fr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>
                          <a:effectLst/>
                        </a:rPr>
                        <a:t>/</a:t>
                      </a:r>
                      <a:endParaRPr lang="fr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0489761"/>
                  </a:ext>
                </a:extLst>
              </a:tr>
              <a:tr h="845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>
                          <a:effectLst/>
                        </a:rPr>
                        <a:t>Subvention INDIRECTE</a:t>
                      </a:r>
                      <a:endParaRPr lang="fr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>
                          <a:effectLst/>
                        </a:rPr>
                        <a:t> </a:t>
                      </a:r>
                      <a:endParaRPr lang="fr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>
                          <a:effectLst/>
                        </a:rPr>
                        <a:t>APEF MARIBEL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>
                          <a:effectLst/>
                        </a:rPr>
                        <a:t>37.934,00 €</a:t>
                      </a:r>
                      <a:endParaRPr lang="fr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>
                          <a:effectLst/>
                        </a:rPr>
                        <a:t>/</a:t>
                      </a:r>
                      <a:endParaRPr lang="fr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745244"/>
                  </a:ext>
                </a:extLst>
              </a:tr>
              <a:tr h="413137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>
                          <a:effectLst/>
                        </a:rPr>
                        <a:t>TOTAL</a:t>
                      </a:r>
                      <a:endParaRPr lang="fr-B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 b="1" dirty="0">
                          <a:solidFill>
                            <a:schemeClr val="tx1"/>
                          </a:solidFill>
                          <a:effectLst/>
                        </a:rPr>
                        <a:t>241.071,9 €</a:t>
                      </a:r>
                      <a:endParaRPr lang="fr-B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933428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6DE06E-8ECB-44C0-A7FD-D90FD9AA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0070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0F6F9-677A-467E-9E9A-6D269073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fr-BE" dirty="0"/>
              <a:t>Résultats de l’analyse des besoins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61EB6E-9E1D-472E-95E8-EE5CCA07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" y="1276709"/>
            <a:ext cx="11489094" cy="4849455"/>
          </a:xfrm>
        </p:spPr>
        <p:txBody>
          <a:bodyPr/>
          <a:lstStyle/>
          <a:p>
            <a:pPr marL="0" indent="0">
              <a:buNone/>
            </a:pPr>
            <a:endParaRPr lang="fr-BE"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93D1C5E6-6B4D-414F-AD56-9A16EB1C5D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060162"/>
              </p:ext>
            </p:extLst>
          </p:nvPr>
        </p:nvGraphicFramePr>
        <p:xfrm>
          <a:off x="1558213" y="1143000"/>
          <a:ext cx="98181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BCFC84-59B3-42A7-9B74-C0FA340FF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207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B8DEF-6E6B-486C-801D-4DE778347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Structure de la présentation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9DDCC418-4ECA-421A-9B3F-BF44324A95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46012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B8E0462-3A76-43E3-AAC5-44C7190F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4906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0F6F9-677A-467E-9E9A-6D269073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fr-BE" dirty="0"/>
              <a:t>Résultats de l’analyse des besoins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61EB6E-9E1D-472E-95E8-EE5CCA07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6709"/>
            <a:ext cx="10972800" cy="4849455"/>
          </a:xfrm>
        </p:spPr>
        <p:txBody>
          <a:bodyPr/>
          <a:lstStyle/>
          <a:p>
            <a:pPr marL="0" indent="0">
              <a:buNone/>
            </a:pPr>
            <a:endParaRPr lang="fr-FR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FR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FR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r-FR" dirty="0"/>
              <a:t>-Thématiques abordées</a:t>
            </a:r>
            <a:endParaRPr lang="fr-BE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BE9BC86F-C565-4694-BB72-35F6C7B012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021711"/>
              </p:ext>
            </p:extLst>
          </p:nvPr>
        </p:nvGraphicFramePr>
        <p:xfrm>
          <a:off x="-529056" y="1049863"/>
          <a:ext cx="14220000" cy="893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CC5DD9-E6A8-468F-9305-D3DADBD3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7070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160D8EE-6C55-4C2E-A79B-72791E754B7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0"/>
            <a:ext cx="10061276" cy="684937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1429A84-481C-4851-8E18-2EE462F51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fr-BE" dirty="0"/>
              <a:t>       Structure du questionnaire Enfant </a:t>
            </a:r>
            <a:r>
              <a:rPr lang="fr-BE" dirty="0">
                <a:sym typeface="Wingdings" panose="05000000000000000000" pitchFamily="2" charset="2"/>
              </a:rPr>
              <a:t> récurrence</a:t>
            </a:r>
            <a:br>
              <a:rPr lang="fr-BE" dirty="0">
                <a:sym typeface="Wingdings" panose="05000000000000000000" pitchFamily="2" charset="2"/>
              </a:rPr>
            </a:br>
            <a:endParaRPr lang="fr-BE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3280621-2C8C-40CE-BD34-57070E39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1874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0F6F9-677A-467E-9E9A-6D269073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Ce qu’il faut retenir : coordination ATL permet </a:t>
            </a:r>
            <a:r>
              <a:rPr lang="fr-BE" sz="3600" dirty="0">
                <a:solidFill>
                  <a:schemeClr val="tx2"/>
                </a:solidFill>
              </a:rPr>
              <a:t>le subventionnement de 3 activités menées essentiellement par 2 associations déclarées, reconnues et subventionnées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5F748F4F-FD4A-434D-86C0-F11E659C50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106259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8B781D-1A08-46C2-A819-68451013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9BE00B3-E8D1-456E-BD00-501559F51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Étoile : 4 branches 8">
            <a:extLst>
              <a:ext uri="{FF2B5EF4-FFF2-40B4-BE49-F238E27FC236}">
                <a16:creationId xmlns:a16="http://schemas.microsoft.com/office/drawing/2014/main" id="{15A4F564-C61A-48F6-85C9-C23EA74BCB3B}"/>
              </a:ext>
            </a:extLst>
          </p:cNvPr>
          <p:cNvSpPr/>
          <p:nvPr/>
        </p:nvSpPr>
        <p:spPr>
          <a:xfrm>
            <a:off x="878264" y="5137608"/>
            <a:ext cx="537328" cy="537328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2693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0F6F9-677A-467E-9E9A-6D269073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3629"/>
            <a:ext cx="10972800" cy="1124329"/>
          </a:xfrm>
        </p:spPr>
        <p:txBody>
          <a:bodyPr>
            <a:normAutofit fontScale="90000"/>
          </a:bodyPr>
          <a:lstStyle/>
          <a:p>
            <a:pPr algn="l"/>
            <a:br>
              <a:rPr lang="fr-BE" dirty="0"/>
            </a:br>
            <a:r>
              <a:rPr lang="fr-BE" dirty="0"/>
              <a:t>Ce qu’il faut retenir : </a:t>
            </a:r>
            <a:r>
              <a:rPr lang="fr-BE" dirty="0">
                <a:solidFill>
                  <a:schemeClr val="tx2"/>
                </a:solidFill>
              </a:rPr>
              <a:t>Evolution entre la coordination ATL d’hier et aujourd’hui </a:t>
            </a:r>
            <a:r>
              <a:rPr lang="fr-BE" dirty="0">
                <a:solidFill>
                  <a:schemeClr val="bg2"/>
                </a:solidFill>
              </a:rPr>
              <a:t>(</a:t>
            </a:r>
            <a:r>
              <a:rPr lang="fr-BE" dirty="0"/>
              <a:t>programmes CLE)</a:t>
            </a:r>
            <a:br>
              <a:rPr lang="fr-BE" dirty="0"/>
            </a:br>
            <a:br>
              <a:rPr lang="fr-BE" dirty="0">
                <a:solidFill>
                  <a:schemeClr val="tx2"/>
                </a:solidFill>
              </a:rPr>
            </a:b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61EB6E-9E1D-472E-95E8-EE5CCA07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937" y="1690777"/>
            <a:ext cx="10972800" cy="4039734"/>
          </a:xfrm>
        </p:spPr>
        <p:txBody>
          <a:bodyPr/>
          <a:lstStyle/>
          <a:p>
            <a:pPr marL="457200" lvl="1" indent="0">
              <a:buNone/>
            </a:pPr>
            <a:endParaRPr lang="fr-BE" dirty="0"/>
          </a:p>
          <a:p>
            <a:endParaRPr lang="fr-BE" dirty="0"/>
          </a:p>
          <a:p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AE31F11B-B458-4B69-A290-55FE7A9D7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19010"/>
              </p:ext>
            </p:extLst>
          </p:nvPr>
        </p:nvGraphicFramePr>
        <p:xfrm>
          <a:off x="1160732" y="1972299"/>
          <a:ext cx="8380083" cy="479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390B4B-811E-4243-BA44-658F49E2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9703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0F6F9-677A-467E-9E9A-6D269073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Ce qu’il faut retenir : 13 objectifs opérationnels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5E0AB8F9-2BA6-4204-8F31-B8BB4D1A080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6762574"/>
              </p:ext>
            </p:extLst>
          </p:nvPr>
        </p:nvGraphicFramePr>
        <p:xfrm>
          <a:off x="609600" y="138022"/>
          <a:ext cx="5386388" cy="6719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Espace réservé du contenu 11">
            <a:extLst>
              <a:ext uri="{FF2B5EF4-FFF2-40B4-BE49-F238E27FC236}">
                <a16:creationId xmlns:a16="http://schemas.microsoft.com/office/drawing/2014/main" id="{55DA4FFE-8FD1-4023-B909-25DE213D102D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192838" y="793630"/>
          <a:ext cx="5389562" cy="5332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C15A4BE-6F3E-4AD9-B1D8-944D670E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2962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0F6F9-677A-467E-9E9A-6D269073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Ce qu’il faut retenir : 13 objectifs opérationnels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5E0AB8F9-2BA6-4204-8F31-B8BB4D1A080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490404"/>
              </p:ext>
            </p:extLst>
          </p:nvPr>
        </p:nvGraphicFramePr>
        <p:xfrm>
          <a:off x="609600" y="138022"/>
          <a:ext cx="5386388" cy="6719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Espace réservé du contenu 11">
            <a:extLst>
              <a:ext uri="{FF2B5EF4-FFF2-40B4-BE49-F238E27FC236}">
                <a16:creationId xmlns:a16="http://schemas.microsoft.com/office/drawing/2014/main" id="{55DA4FFE-8FD1-4023-B909-25DE213D102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91785950"/>
              </p:ext>
            </p:extLst>
          </p:nvPr>
        </p:nvGraphicFramePr>
        <p:xfrm>
          <a:off x="6192838" y="793630"/>
          <a:ext cx="5389562" cy="5332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30A42803-2511-4880-BE04-15EDD6635F86}"/>
              </a:ext>
            </a:extLst>
          </p:cNvPr>
          <p:cNvSpPr txBox="1"/>
          <p:nvPr/>
        </p:nvSpPr>
        <p:spPr>
          <a:xfrm>
            <a:off x="6196014" y="5917721"/>
            <a:ext cx="4543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BE" sz="1500" dirty="0"/>
              <a:t>13.</a:t>
            </a:r>
            <a:r>
              <a:rPr lang="fr-FR" sz="1500" dirty="0"/>
              <a:t> Aménager le site Jeunesse -Saline en fonction des besoins identifiés par les partenaires ATL</a:t>
            </a:r>
            <a:endParaRPr lang="fr-BE" sz="15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997DA6-577C-457B-A3E0-1FFEC829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6039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0F6F9-677A-467E-9E9A-6D269073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fr-BE" dirty="0"/>
              <a:t>Ce qu’il faut retenir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61EB6E-9E1D-472E-95E8-EE5CCA07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6709"/>
            <a:ext cx="10972800" cy="4849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>
                <a:solidFill>
                  <a:schemeClr val="tx2"/>
                </a:solidFill>
              </a:rPr>
              <a:t>Accueil Temps Libre est un secteur performant </a:t>
            </a:r>
            <a:r>
              <a:rPr lang="fr-BE" dirty="0">
                <a:solidFill>
                  <a:schemeClr val="bg2"/>
                </a:solidFill>
              </a:rPr>
              <a:t>sur l’entité pour lequel, il fau</a:t>
            </a:r>
            <a:r>
              <a:rPr lang="fr-BE" dirty="0"/>
              <a:t>t travailler :</a:t>
            </a:r>
          </a:p>
          <a:p>
            <a:pPr marL="0" indent="0">
              <a:buNone/>
            </a:pPr>
            <a:endParaRPr lang="fr-BE" dirty="0"/>
          </a:p>
          <a:p>
            <a:pPr lvl="1"/>
            <a:r>
              <a:rPr lang="fr-BE" sz="3200" dirty="0"/>
              <a:t>La communication sous toutes ses formes ;</a:t>
            </a:r>
          </a:p>
          <a:p>
            <a:pPr marL="457200" lvl="1" indent="0">
              <a:buNone/>
            </a:pPr>
            <a:endParaRPr lang="fr-BE" sz="3200" dirty="0"/>
          </a:p>
          <a:p>
            <a:pPr lvl="1"/>
            <a:r>
              <a:rPr lang="fr-BE" sz="3200" dirty="0"/>
              <a:t>Le lien avec l’Art</a:t>
            </a:r>
            <a:r>
              <a:rPr lang="fr-FR" sz="3200" dirty="0">
                <a:sym typeface="Wingdings" panose="05000000000000000000" pitchFamily="2" charset="2"/>
              </a:rPr>
              <a:t> (poterie, peinture, sculpture, couture, vannerie, …) ou l’Art du cirque</a:t>
            </a:r>
            <a:endParaRPr lang="fr-BE" sz="3200" dirty="0"/>
          </a:p>
          <a:p>
            <a:pPr lvl="1"/>
            <a:endParaRPr lang="fr-BE" dirty="0"/>
          </a:p>
          <a:p>
            <a:pPr lvl="1"/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2BBAD9-685A-4779-965C-86AF1778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3144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0F6F9-677A-467E-9E9A-6D269073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fr-BE" dirty="0"/>
              <a:t>Ce qu’il faut retenir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61EB6E-9E1D-472E-95E8-EE5CCA07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6709"/>
            <a:ext cx="10972800" cy="48494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dirty="0">
                <a:solidFill>
                  <a:schemeClr val="tx2"/>
                </a:solidFill>
              </a:rPr>
              <a:t>Pourquoi continuer à investir dans le secteur ATL ?</a:t>
            </a:r>
          </a:p>
          <a:p>
            <a:pPr marL="0" indent="0">
              <a:buNone/>
            </a:pPr>
            <a:endParaRPr lang="fr-BE" dirty="0"/>
          </a:p>
          <a:p>
            <a:pPr lvl="1"/>
            <a:r>
              <a:rPr lang="fr-BE" dirty="0"/>
              <a:t>La population et plus particulièrement les </a:t>
            </a:r>
            <a:r>
              <a:rPr lang="fr-BE" b="1" dirty="0"/>
              <a:t>besoins</a:t>
            </a:r>
            <a:r>
              <a:rPr lang="fr-BE" dirty="0"/>
              <a:t> des enfants, familles et des professionnels du secteur ATL </a:t>
            </a:r>
            <a:r>
              <a:rPr lang="fr-BE" b="1" dirty="0"/>
              <a:t>évoluent</a:t>
            </a:r>
            <a:r>
              <a:rPr lang="fr-BE" dirty="0"/>
              <a:t>. Il y a donc lieu d’</a:t>
            </a:r>
            <a:r>
              <a:rPr lang="fr-BE" b="1" dirty="0"/>
              <a:t>adapter notre réponse </a:t>
            </a:r>
            <a:r>
              <a:rPr lang="fr-BE" dirty="0"/>
              <a:t>à ces besoins.</a:t>
            </a:r>
          </a:p>
          <a:p>
            <a:pPr marL="457200" lvl="1" indent="0">
              <a:buNone/>
            </a:pPr>
            <a:endParaRPr lang="fr-BE" dirty="0"/>
          </a:p>
          <a:p>
            <a:pPr lvl="1"/>
            <a:r>
              <a:rPr lang="fr-BE" dirty="0"/>
              <a:t>Tous les domaines concernés par l’ATL n’ont pas été traités à ce jour. L’essentiel du travail a été centré sur l’extrascolaire. Il y a lieu maintenant de travailler avec l’</a:t>
            </a:r>
            <a:r>
              <a:rPr lang="fr-BE" b="1" dirty="0"/>
              <a:t>ensemble du secteur ATL</a:t>
            </a:r>
            <a:r>
              <a:rPr lang="fr-BE" dirty="0"/>
              <a:t>.</a:t>
            </a:r>
          </a:p>
          <a:p>
            <a:pPr lvl="1"/>
            <a:endParaRPr lang="fr-BE" dirty="0"/>
          </a:p>
          <a:p>
            <a:pPr lvl="1"/>
            <a:r>
              <a:rPr lang="fr-BE" dirty="0"/>
              <a:t>Le diable se cache dans les détails …</a:t>
            </a:r>
          </a:p>
          <a:p>
            <a:pPr lvl="1"/>
            <a:endParaRPr lang="fr-BE" dirty="0"/>
          </a:p>
          <a:p>
            <a:pPr lvl="1"/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2BBAD9-685A-4779-965C-86AF1778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852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0F6F9-677A-467E-9E9A-6D269073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fr-BE" dirty="0"/>
              <a:t>Proportion du temps ATL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61EB6E-9E1D-472E-95E8-EE5CCA07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406996" cy="5050765"/>
          </a:xfrm>
        </p:spPr>
        <p:txBody>
          <a:bodyPr/>
          <a:lstStyle/>
          <a:p>
            <a:pPr marL="0" indent="0">
              <a:buNone/>
            </a:pPr>
            <a:r>
              <a:rPr lang="fr-BE" dirty="0">
                <a:solidFill>
                  <a:schemeClr val="tx2"/>
                </a:solidFill>
              </a:rPr>
              <a:t>Que représente le temps ATL sur une journée (proportionnellement sur une année) ? </a:t>
            </a:r>
            <a:endParaRPr lang="fr-BE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fr-BE" dirty="0"/>
          </a:p>
          <a:p>
            <a:pPr lvl="1"/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E828F3E-CC55-4676-817A-9AC75ADB0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166" y="2856228"/>
            <a:ext cx="6327368" cy="379473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BCC2DE-0F30-4699-96DC-69CEA180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0904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9D6BAD1-ED8F-4F20-B0A0-5D7510997009}"/>
              </a:ext>
            </a:extLst>
          </p:cNvPr>
          <p:cNvSpPr txBox="1">
            <a:spLocks/>
          </p:cNvSpPr>
          <p:nvPr/>
        </p:nvSpPr>
        <p:spPr>
          <a:xfrm>
            <a:off x="1981200" y="533399"/>
            <a:ext cx="8229600" cy="5453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006778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BE" dirty="0">
                <a:latin typeface="Calibri"/>
              </a:rPr>
            </a:br>
            <a:endParaRPr lang="fr-BE" dirty="0">
              <a:latin typeface="Calibri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F9D402-268F-4755-81F7-F1B4381E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623173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/>
              <a:t>Echanges avec la Commission communale </a:t>
            </a:r>
            <a:br>
              <a:rPr lang="fr-FR" dirty="0"/>
            </a:br>
            <a:r>
              <a:rPr lang="fr-FR" dirty="0"/>
              <a:t>de la Jeunesse</a:t>
            </a:r>
            <a:br>
              <a:rPr lang="fr-BE" dirty="0"/>
            </a:br>
            <a:endParaRPr lang="fr-BE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4656C1D2-7B43-4E02-89D1-170DEA7FB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67019"/>
            <a:ext cx="10972800" cy="3859145"/>
          </a:xfrm>
        </p:spPr>
        <p:txBody>
          <a:bodyPr/>
          <a:lstStyle/>
          <a:p>
            <a:r>
              <a:rPr lang="fr-FR" dirty="0"/>
              <a:t>Avez-vous des questions, remarques à transmettre qui seront intégrées au chapitre « MOTIF DE REFUS » ? </a:t>
            </a:r>
          </a:p>
          <a:p>
            <a:r>
              <a:rPr lang="fr-FR" dirty="0"/>
              <a:t>Le Décret ATL prévoit des MOTIFS DE REFUS en cas de contestation. A ce jour, toutes les remarques ont été intégrées.</a:t>
            </a:r>
            <a:endParaRPr lang="fr-BE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EEFF0C1-05B1-4DB9-9875-4B8B827D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907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3315F6-0AFB-40C2-9831-2BDE807DE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Objectifs spécifiques de la présentation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541F17-5A0B-40B6-8C4F-ACA38856B3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/>
              <a:t>Fixer le cadre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456819-831E-46F8-A036-F4F8F1F593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BE" dirty="0"/>
              <a:t>Présenter le contenu du CLE</a:t>
            </a:r>
          </a:p>
          <a:p>
            <a:endParaRPr lang="fr-B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5F36064-0110-4F20-A078-9330A8F40A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044203" y="1090147"/>
            <a:ext cx="3488394" cy="53847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B80BFE8-F021-4440-A002-5A485E58EC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4345" y="1353187"/>
            <a:ext cx="4105910" cy="58051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10CC7CD5-8163-45F7-AE3C-587B82EF95E6}"/>
              </a:ext>
            </a:extLst>
          </p:cNvPr>
          <p:cNvSpPr/>
          <p:nvPr/>
        </p:nvSpPr>
        <p:spPr>
          <a:xfrm>
            <a:off x="1704196" y="2760453"/>
            <a:ext cx="1061049" cy="100066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8A51B6-2C91-40FE-8B89-20DFDFF1F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9872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9D6BAD1-ED8F-4F20-B0A0-5D7510997009}"/>
              </a:ext>
            </a:extLst>
          </p:cNvPr>
          <p:cNvSpPr txBox="1">
            <a:spLocks/>
          </p:cNvSpPr>
          <p:nvPr/>
        </p:nvSpPr>
        <p:spPr>
          <a:xfrm>
            <a:off x="1981200" y="533399"/>
            <a:ext cx="8229600" cy="5453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006778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BE" dirty="0">
                <a:latin typeface="Calibri"/>
              </a:rPr>
            </a:br>
            <a:endParaRPr lang="fr-BE" dirty="0">
              <a:latin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D8BC739-975E-4C7B-9665-95E15670EE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fr-BE" dirty="0"/>
            </a:br>
            <a:br>
              <a:rPr lang="fr-FR" dirty="0"/>
            </a:br>
            <a:endParaRPr lang="fr-BE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FB796057-5B6B-46EA-8E7F-C10532C26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286000"/>
            <a:ext cx="8534400" cy="3352800"/>
          </a:xfrm>
        </p:spPr>
        <p:txBody>
          <a:bodyPr/>
          <a:lstStyle/>
          <a:p>
            <a:r>
              <a:rPr lang="fr-FR" dirty="0"/>
              <a:t>Merci pour votre attention!</a:t>
            </a:r>
            <a:endParaRPr lang="fr-BE" dirty="0"/>
          </a:p>
          <a:p>
            <a:endParaRPr lang="fr-FR" dirty="0"/>
          </a:p>
          <a:p>
            <a:r>
              <a:rPr lang="fr-FR" dirty="0"/>
              <a:t>A</a:t>
            </a:r>
            <a:r>
              <a:rPr lang="fr-BE" dirty="0" err="1"/>
              <a:t>nne-Françoise</a:t>
            </a:r>
            <a:r>
              <a:rPr lang="fr-BE" dirty="0"/>
              <a:t> Lhonnay, coordinatrice ATL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1B3D174-FCC1-434E-BA9F-BC991684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pPr/>
              <a:t>30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1785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90460A-AE5B-4D5C-83E7-7C7DDBD9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Fixer le cadre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E8BCE5-E690-400B-AE01-0C57A4A58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Administrativement </a:t>
            </a:r>
          </a:p>
          <a:p>
            <a:pPr lvl="1"/>
            <a:r>
              <a:rPr lang="fr-BE" dirty="0"/>
              <a:t>Décret ATL / Décret incitatif / Hannut adhésion 2002 / Cycle de 5 ans / CCA / minimum 2 réunions par an / processus de consultation des partenaires ATL / </a:t>
            </a:r>
            <a:r>
              <a:rPr lang="fr-BE" u="sng" dirty="0"/>
              <a:t>outils </a:t>
            </a:r>
            <a:r>
              <a:rPr lang="fr-BE" dirty="0"/>
              <a:t>: plan d’actions &amp; rapport d’activités, réunions subrégionales, de plateforme provinciale et de plateforme communautaire ATL</a:t>
            </a:r>
          </a:p>
          <a:p>
            <a:r>
              <a:rPr lang="fr-BE" dirty="0"/>
              <a:t>Historique</a:t>
            </a:r>
          </a:p>
          <a:p>
            <a:pPr lvl="1"/>
            <a:r>
              <a:rPr lang="fr-BE" dirty="0"/>
              <a:t>ATL à Hannut en quelques dates …</a:t>
            </a:r>
          </a:p>
          <a:p>
            <a:pPr lvl="1"/>
            <a:r>
              <a:rPr lang="fr-BE" dirty="0"/>
              <a:t>Actuellement = 4ème programme CLE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53350A-6B9C-457A-9144-34ACB436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088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90460A-AE5B-4D5C-83E7-7C7DDBD9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Dates importantes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E8BCE5-E690-400B-AE01-0C57A4A58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69" y="1509623"/>
            <a:ext cx="11639910" cy="5201728"/>
          </a:xfrm>
        </p:spPr>
        <p:txBody>
          <a:bodyPr>
            <a:normAutofit fontScale="70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1995 Procès des avantages sociaux (démarches collaboratives)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2</a:t>
            </a:r>
            <a:r>
              <a:rPr lang="fr-BE" dirty="0"/>
              <a:t>002 Adhésion de la Ville au Décret ATL / engagement AFL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2</a:t>
            </a:r>
            <a:r>
              <a:rPr lang="fr-BE" dirty="0"/>
              <a:t>003 Création d’un accueil extrascolaire (AES) L’Eveil asbl au sein de tous les réseaux scolaires (communal, libre, FWB </a:t>
            </a:r>
            <a:r>
              <a:rPr lang="fr-BE" dirty="0">
                <a:sym typeface="Wingdings" panose="05000000000000000000" pitchFamily="2" charset="2"/>
              </a:rPr>
              <a:t> </a:t>
            </a:r>
            <a:r>
              <a:rPr lang="fr-BE" dirty="0"/>
              <a:t>pionnier, référence)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2003-2005 Formation du personnel, réunion mensuel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2005 Création d’un accueil centralisé le mercredi avec transport et personnel formé et équipé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2007-2010 Diversification des activités proposées en AES / Mixité dans les équipes / Evolution des contrats de travail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2010-2012 Inclusion des écoles spécialisées (</a:t>
            </a:r>
            <a:r>
              <a:rPr lang="fr-FR" dirty="0" err="1"/>
              <a:t>Wippy</a:t>
            </a:r>
            <a:r>
              <a:rPr lang="fr-FR" dirty="0"/>
              <a:t> d’or de l’</a:t>
            </a:r>
            <a:r>
              <a:rPr lang="fr-FR" dirty="0" err="1"/>
              <a:t>AViQ</a:t>
            </a:r>
            <a:r>
              <a:rPr lang="fr-FR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2013-2015 Construction avec et par les accueillants du cadre de travail : projet d’accueil, règlement d’ordre intérieur (ROI), contrat confiance (convention) récompensé par une reconnaissance de l’ONE jamais obtenue en ATL : « Attestation Plan Qualité »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2015-2018 Augmentation de la diversification en AES avec la collaboration de l’académie des Sports, l’académie </a:t>
            </a:r>
            <a:r>
              <a:rPr lang="fr-FR" dirty="0" err="1"/>
              <a:t>J.Gertsmans</a:t>
            </a:r>
            <a:r>
              <a:rPr lang="fr-FR" dirty="0"/>
              <a:t>, et l’école des devoirs (EDD) de l’Oasis familiale asbl</a:t>
            </a:r>
            <a:endParaRPr lang="fr-B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2</a:t>
            </a:r>
            <a:r>
              <a:rPr lang="fr-BE" dirty="0"/>
              <a:t>017-2019 Rénovation du site jeunesse –La Saline (relogement, nouvelle répartition, aménagement)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2019-2020 Sécurisation si site jeunesse – La Saline et mise en œuvre du projet « Osez le vert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CC82FA-1C8B-42AF-92A4-267E3E2E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447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90460A-AE5B-4D5C-83E7-7C7DDBD9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Dates importantes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E8BCE5-E690-400B-AE01-0C57A4A58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fr-BE" dirty="0"/>
          </a:p>
          <a:p>
            <a:pPr marL="457200" lvl="1" indent="0">
              <a:buNone/>
            </a:pPr>
            <a:r>
              <a:rPr lang="fr-BE" u="sng" dirty="0">
                <a:sym typeface="Wingdings" panose="05000000000000000000" pitchFamily="2" charset="2"/>
              </a:rPr>
              <a:t>Importance pour le 4</a:t>
            </a:r>
            <a:r>
              <a:rPr lang="fr-BE" u="sng" baseline="30000" dirty="0">
                <a:sym typeface="Wingdings" panose="05000000000000000000" pitchFamily="2" charset="2"/>
              </a:rPr>
              <a:t>ème</a:t>
            </a:r>
            <a:r>
              <a:rPr lang="fr-BE" u="sng" dirty="0">
                <a:sym typeface="Wingdings" panose="05000000000000000000" pitchFamily="2" charset="2"/>
              </a:rPr>
              <a:t> programme CLE </a:t>
            </a:r>
            <a:r>
              <a:rPr lang="fr-BE" dirty="0">
                <a:sym typeface="Wingdings" panose="05000000000000000000" pitchFamily="2" charset="2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/>
              <a:t>Prendre de la hauteur (vue macro des actions ATL sur le territoire)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/>
              <a:t>Diversifier ses actions ( plus uniquement vers AES)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/>
              <a:t>Tendre vers une équité par rapport à tous les lieux d’accueil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/>
              <a:t>Mieux communiquer (plus / différemment / par une multiplication des canaux)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BE" dirty="0">
              <a:highlight>
                <a:srgbClr val="FFFF00"/>
              </a:highlight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59EB5F-7A07-4EED-BDB8-674E8820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0830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90460A-AE5B-4D5C-83E7-7C7DDBD9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4857"/>
            <a:ext cx="10972800" cy="1143000"/>
          </a:xfrm>
        </p:spPr>
        <p:txBody>
          <a:bodyPr/>
          <a:lstStyle/>
          <a:p>
            <a:r>
              <a:rPr lang="fr-BE" dirty="0"/>
              <a:t>Présenter le contenu du programme CLE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E8BCE5-E690-400B-AE01-0C57A4A58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7095"/>
            <a:ext cx="10972800" cy="5348378"/>
          </a:xfrm>
        </p:spPr>
        <p:txBody>
          <a:bodyPr>
            <a:normAutofit fontScale="92500" lnSpcReduction="10000"/>
          </a:bodyPr>
          <a:lstStyle/>
          <a:p>
            <a:r>
              <a:rPr lang="fr-BE" dirty="0"/>
              <a:t>Contenus obligatoires (informations générales &amp; annexes)</a:t>
            </a:r>
          </a:p>
          <a:p>
            <a:pPr lvl="1"/>
            <a:r>
              <a:rPr lang="fr-BE" dirty="0"/>
              <a:t>Modalités de collaboration</a:t>
            </a:r>
          </a:p>
          <a:p>
            <a:pPr lvl="1"/>
            <a:r>
              <a:rPr lang="fr-BE" dirty="0"/>
              <a:t>Modalités d'information</a:t>
            </a:r>
          </a:p>
          <a:p>
            <a:pPr lvl="1"/>
            <a:r>
              <a:rPr lang="fr-BE" dirty="0"/>
              <a:t>Modalités de répartition des moyens communaux</a:t>
            </a:r>
          </a:p>
          <a:p>
            <a:pPr lvl="1"/>
            <a:r>
              <a:rPr lang="fr-BE" dirty="0"/>
              <a:t>Opérateurs d’accueil identifiés</a:t>
            </a:r>
          </a:p>
          <a:p>
            <a:pPr lvl="1"/>
            <a:r>
              <a:rPr lang="fr-BE" dirty="0"/>
              <a:t>Besoins relevés </a:t>
            </a:r>
          </a:p>
          <a:p>
            <a:pPr lvl="1"/>
            <a:r>
              <a:rPr lang="fr-BE" dirty="0"/>
              <a:t>Objectifs fixés</a:t>
            </a:r>
          </a:p>
          <a:p>
            <a:r>
              <a:rPr lang="fr-BE" dirty="0"/>
              <a:t>Contenus souhaitables</a:t>
            </a:r>
          </a:p>
          <a:p>
            <a:pPr lvl="1"/>
            <a:r>
              <a:rPr lang="fr-BE" dirty="0"/>
              <a:t>Eléments de contexte qui permettent de comprendre, historique, définition du vocabulaire …</a:t>
            </a:r>
          </a:p>
          <a:p>
            <a:pPr lvl="1"/>
            <a:r>
              <a:rPr lang="fr-BE" dirty="0"/>
              <a:t>Focus sur « </a:t>
            </a:r>
            <a:r>
              <a:rPr lang="fr-BE" i="1" dirty="0"/>
              <a:t>la mise au vert</a:t>
            </a:r>
            <a:r>
              <a:rPr lang="fr-BE" dirty="0"/>
              <a:t> » du secteur ATL 		             (importance des aménagements extérieurs mis à disposition)</a:t>
            </a:r>
          </a:p>
          <a:p>
            <a:pPr lvl="1"/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8FA051-886A-4423-AA8A-DC767FF8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629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B8DEF-6E6B-486C-801D-4DE778347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Structure de la présentation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9DDCC418-4ECA-421A-9B3F-BF44324A95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868085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B8E0462-3A76-43E3-AAC5-44C7190F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453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9D6BAD1-ED8F-4F20-B0A0-5D7510997009}"/>
              </a:ext>
            </a:extLst>
          </p:cNvPr>
          <p:cNvSpPr txBox="1">
            <a:spLocks/>
          </p:cNvSpPr>
          <p:nvPr/>
        </p:nvSpPr>
        <p:spPr>
          <a:xfrm>
            <a:off x="1981200" y="533399"/>
            <a:ext cx="8229600" cy="5453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006778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BE" dirty="0">
                <a:latin typeface="Calibri"/>
              </a:rPr>
            </a:br>
            <a:endParaRPr lang="fr-BE" dirty="0">
              <a:latin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D8BC739-975E-4C7B-9665-95E15670E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91853"/>
          </a:xfrm>
        </p:spPr>
        <p:txBody>
          <a:bodyPr>
            <a:normAutofit fontScale="90000"/>
          </a:bodyPr>
          <a:lstStyle/>
          <a:p>
            <a:r>
              <a:rPr lang="fr-FR" sz="4900" dirty="0"/>
              <a:t>Etapes</a:t>
            </a:r>
            <a:br>
              <a:rPr lang="fr-FR" dirty="0"/>
            </a:b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349470-D766-4A67-B9A6-3507A99B1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2" y="1295401"/>
            <a:ext cx="10679502" cy="54537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/>
              <a:t>Par et avec la CCA,</a:t>
            </a:r>
          </a:p>
          <a:p>
            <a:pPr marL="0" indent="0">
              <a:buNone/>
            </a:pPr>
            <a:endParaRPr lang="fr-FR" dirty="0"/>
          </a:p>
          <a:p>
            <a:pPr marL="361950" indent="192088"/>
            <a:r>
              <a:rPr lang="fr-FR" b="1" dirty="0"/>
              <a:t>Etat des lieux</a:t>
            </a:r>
          </a:p>
          <a:p>
            <a:pPr marL="361950" indent="0">
              <a:buNone/>
            </a:pPr>
            <a:r>
              <a:rPr lang="fr-FR" dirty="0"/>
              <a:t>Photographie de tout ce qui existe en ATL c’est-à-dire avant, après l’école, le mercredi après-midi, le week-end et lors des vacances scolaires</a:t>
            </a:r>
          </a:p>
          <a:p>
            <a:pPr marL="361950" indent="0">
              <a:buNone/>
            </a:pPr>
            <a:endParaRPr lang="fr-FR" dirty="0"/>
          </a:p>
          <a:p>
            <a:pPr marL="361950" indent="192088"/>
            <a:r>
              <a:rPr lang="fr-FR" b="1" dirty="0"/>
              <a:t>Analyse des besoins </a:t>
            </a:r>
            <a:r>
              <a:rPr lang="fr-FR" dirty="0"/>
              <a:t>des partenaires du secteur : Enfants / Parents / Professionnels</a:t>
            </a:r>
          </a:p>
          <a:p>
            <a:pPr marL="361950" indent="192088">
              <a:buNone/>
            </a:pPr>
            <a:endParaRPr lang="fr-FR" dirty="0"/>
          </a:p>
          <a:p>
            <a:pPr marL="361950" indent="192088"/>
            <a:r>
              <a:rPr lang="fr-FR" b="1" dirty="0"/>
              <a:t>Rédaction d’un programme CLE </a:t>
            </a:r>
          </a:p>
          <a:p>
            <a:pPr marL="361950" indent="192088">
              <a:buNone/>
            </a:pPr>
            <a:r>
              <a:rPr lang="fr-FR" dirty="0"/>
              <a:t>Reprend toutes les étapes du processus</a:t>
            </a:r>
          </a:p>
          <a:p>
            <a:pPr marL="361950" indent="192088">
              <a:buNone/>
            </a:pPr>
            <a:r>
              <a:rPr lang="fr-FR" dirty="0"/>
              <a:t>Propose des réponses aux besoins identifiés </a:t>
            </a:r>
          </a:p>
          <a:p>
            <a:pPr marL="361950" indent="192088">
              <a:buNone/>
            </a:pPr>
            <a:r>
              <a:rPr lang="fr-FR" dirty="0"/>
              <a:t>Sollicite une demande de subvention dans le cadre du Décret ATL pour </a:t>
            </a:r>
          </a:p>
          <a:p>
            <a:pPr marL="361950" indent="192088">
              <a:buNone/>
            </a:pPr>
            <a:r>
              <a:rPr lang="fr-FR" dirty="0"/>
              <a:t>-</a:t>
            </a:r>
            <a:r>
              <a:rPr lang="fr-FR" u="sng" dirty="0"/>
              <a:t>L’Eveil</a:t>
            </a:r>
            <a:r>
              <a:rPr lang="fr-FR" dirty="0"/>
              <a:t> asbl et -</a:t>
            </a:r>
            <a:r>
              <a:rPr lang="fr-FR" u="sng" dirty="0"/>
              <a:t>Oasis familiale </a:t>
            </a:r>
            <a:r>
              <a:rPr lang="fr-FR" dirty="0"/>
              <a:t>asbl</a:t>
            </a:r>
          </a:p>
          <a:p>
            <a:pPr marL="554038" indent="0">
              <a:buNone/>
            </a:pPr>
            <a:endParaRPr lang="fr-FR" dirty="0">
              <a:highlight>
                <a:srgbClr val="FFFF00"/>
              </a:highlight>
            </a:endParaRPr>
          </a:p>
          <a:p>
            <a:pPr marL="534988"/>
            <a:r>
              <a:rPr lang="fr-FR" b="1" dirty="0"/>
              <a:t>Passage du PROGRAMME CLE </a:t>
            </a:r>
            <a:r>
              <a:rPr lang="fr-FR" dirty="0"/>
              <a:t>au point au Collège / Commission / Conseil communal </a:t>
            </a:r>
          </a:p>
          <a:p>
            <a:endParaRPr lang="fr-FR" dirty="0">
              <a:highlight>
                <a:srgbClr val="FFFF00"/>
              </a:highlight>
            </a:endParaRP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AEFA6C-B328-4A5B-B02C-0E06F059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894E-0CB6-448B-9CA5-2869C36B7726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2314296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Thème ville de Hannut">
      <a:dk1>
        <a:srgbClr val="006778"/>
      </a:dk1>
      <a:lt1>
        <a:sysClr val="window" lastClr="FFFFFF"/>
      </a:lt1>
      <a:dk2>
        <a:srgbClr val="BED600"/>
      </a:dk2>
      <a:lt2>
        <a:srgbClr val="006778"/>
      </a:lt2>
      <a:accent1>
        <a:srgbClr val="0067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2416</Words>
  <Application>Microsoft Office PowerPoint</Application>
  <PresentationFormat>Grand écran</PresentationFormat>
  <Paragraphs>451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1_Thème Office</vt:lpstr>
      <vt:lpstr>Présentation PowerPoint</vt:lpstr>
      <vt:lpstr>Structure de la présentation</vt:lpstr>
      <vt:lpstr>Objectifs spécifiques de la présentation </vt:lpstr>
      <vt:lpstr>Fixer le cadre</vt:lpstr>
      <vt:lpstr>Dates importantes</vt:lpstr>
      <vt:lpstr>Dates importantes</vt:lpstr>
      <vt:lpstr>Présenter le contenu du programme CLE</vt:lpstr>
      <vt:lpstr>Structure de la présentation</vt:lpstr>
      <vt:lpstr>Etapes </vt:lpstr>
      <vt:lpstr>Méthodologie pour l’état des lieux</vt:lpstr>
      <vt:lpstr>Méthodologie pour l’analyse des besoins</vt:lpstr>
      <vt:lpstr>Méthodologie pour la rédaction du CLE</vt:lpstr>
      <vt:lpstr>Résultats de l’état des lieux</vt:lpstr>
      <vt:lpstr>Quelques chiffres</vt:lpstr>
      <vt:lpstr>Résultats de l’état des lieux</vt:lpstr>
      <vt:lpstr>Investissements dans le secteur ATL hannutois</vt:lpstr>
      <vt:lpstr>Investissements communaux</vt:lpstr>
      <vt:lpstr> Investissements directs &amp; indirects de l’ONE  </vt:lpstr>
      <vt:lpstr>Résultats de l’analyse des besoins</vt:lpstr>
      <vt:lpstr>Résultats de l’analyse des besoins</vt:lpstr>
      <vt:lpstr>       Structure du questionnaire Enfant  récurrence </vt:lpstr>
      <vt:lpstr>Ce qu’il faut retenir : coordination ATL permet le subventionnement de 3 activités menées essentiellement par 2 associations déclarées, reconnues et subventionnées</vt:lpstr>
      <vt:lpstr> Ce qu’il faut retenir : Evolution entre la coordination ATL d’hier et aujourd’hui (programmes CLE)  </vt:lpstr>
      <vt:lpstr>Ce qu’il faut retenir : 13 objectifs opérationnels</vt:lpstr>
      <vt:lpstr>Ce qu’il faut retenir : 13 objectifs opérationnels</vt:lpstr>
      <vt:lpstr>Ce qu’il faut retenir :</vt:lpstr>
      <vt:lpstr>Ce qu’il faut retenir :</vt:lpstr>
      <vt:lpstr>Proportion du temps ATL </vt:lpstr>
      <vt:lpstr> Echanges avec la Commission communale  de la Jeunesse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Anne-Françoise Lhonnay</dc:creator>
  <cp:lastModifiedBy>Coordination Plateforme ATL</cp:lastModifiedBy>
  <cp:revision>144</cp:revision>
  <dcterms:created xsi:type="dcterms:W3CDTF">2020-11-12T09:18:02Z</dcterms:created>
  <dcterms:modified xsi:type="dcterms:W3CDTF">2024-12-03T16:27:29Z</dcterms:modified>
</cp:coreProperties>
</file>