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tags/tag3.xml" ContentType="application/vnd.openxmlformats-officedocument.presentationml.tags+xml"/>
  <Override PartName="/ppt/notesSlides/notesSlide62.xml" ContentType="application/vnd.openxmlformats-officedocument.presentationml.notesSlide+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91" r:id="rId5"/>
    <p:sldMasterId id="2147483703" r:id="rId6"/>
  </p:sldMasterIdLst>
  <p:notesMasterIdLst>
    <p:notesMasterId r:id="rId70"/>
  </p:notesMasterIdLst>
  <p:handoutMasterIdLst>
    <p:handoutMasterId r:id="rId71"/>
  </p:handoutMasterIdLst>
  <p:sldIdLst>
    <p:sldId id="256" r:id="rId7"/>
    <p:sldId id="278" r:id="rId8"/>
    <p:sldId id="279" r:id="rId9"/>
    <p:sldId id="281" r:id="rId10"/>
    <p:sldId id="280" r:id="rId11"/>
    <p:sldId id="282" r:id="rId12"/>
    <p:sldId id="347" r:id="rId13"/>
    <p:sldId id="283" r:id="rId14"/>
    <p:sldId id="285" r:id="rId15"/>
    <p:sldId id="284" r:id="rId16"/>
    <p:sldId id="316" r:id="rId17"/>
    <p:sldId id="286" r:id="rId18"/>
    <p:sldId id="343" r:id="rId19"/>
    <p:sldId id="287" r:id="rId20"/>
    <p:sldId id="317" r:id="rId21"/>
    <p:sldId id="288" r:id="rId22"/>
    <p:sldId id="335" r:id="rId23"/>
    <p:sldId id="344" r:id="rId24"/>
    <p:sldId id="289" r:id="rId25"/>
    <p:sldId id="336" r:id="rId26"/>
    <p:sldId id="292" r:id="rId27"/>
    <p:sldId id="291" r:id="rId28"/>
    <p:sldId id="345" r:id="rId29"/>
    <p:sldId id="294" r:id="rId30"/>
    <p:sldId id="300" r:id="rId31"/>
    <p:sldId id="320" r:id="rId32"/>
    <p:sldId id="321" r:id="rId33"/>
    <p:sldId id="318" r:id="rId34"/>
    <p:sldId id="299" r:id="rId35"/>
    <p:sldId id="301" r:id="rId36"/>
    <p:sldId id="298" r:id="rId37"/>
    <p:sldId id="297" r:id="rId38"/>
    <p:sldId id="304" r:id="rId39"/>
    <p:sldId id="323" r:id="rId40"/>
    <p:sldId id="322" r:id="rId41"/>
    <p:sldId id="307" r:id="rId42"/>
    <p:sldId id="313" r:id="rId43"/>
    <p:sldId id="338" r:id="rId44"/>
    <p:sldId id="337" r:id="rId45"/>
    <p:sldId id="325" r:id="rId46"/>
    <p:sldId id="339" r:id="rId47"/>
    <p:sldId id="326" r:id="rId48"/>
    <p:sldId id="327" r:id="rId49"/>
    <p:sldId id="308" r:id="rId50"/>
    <p:sldId id="340" r:id="rId51"/>
    <p:sldId id="341" r:id="rId52"/>
    <p:sldId id="306" r:id="rId53"/>
    <p:sldId id="330" r:id="rId54"/>
    <p:sldId id="331" r:id="rId55"/>
    <p:sldId id="346" r:id="rId56"/>
    <p:sldId id="305" r:id="rId57"/>
    <p:sldId id="333" r:id="rId58"/>
    <p:sldId id="312" r:id="rId59"/>
    <p:sldId id="334" r:id="rId60"/>
    <p:sldId id="309" r:id="rId61"/>
    <p:sldId id="311" r:id="rId62"/>
    <p:sldId id="310" r:id="rId63"/>
    <p:sldId id="342" r:id="rId64"/>
    <p:sldId id="315" r:id="rId65"/>
    <p:sldId id="314" r:id="rId66"/>
    <p:sldId id="332" r:id="rId67"/>
    <p:sldId id="277" r:id="rId68"/>
    <p:sldId id="295" r:id="rId69"/>
  </p:sldIdLst>
  <p:sldSz cx="12192000" cy="6858000"/>
  <p:notesSz cx="6669088"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xandra Woelfle" initials="AW" lastIdx="2" clrIdx="0">
    <p:extLst>
      <p:ext uri="{19B8F6BF-5375-455C-9EA6-DF929625EA0E}">
        <p15:presenceInfo xmlns:p15="http://schemas.microsoft.com/office/powerpoint/2012/main" userId="S-1-5-21-586515611-3303684490-493928088-130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69" autoAdjust="0"/>
    <p:restoredTop sz="87348" autoAdjust="0"/>
  </p:normalViewPr>
  <p:slideViewPr>
    <p:cSldViewPr snapToGrid="0">
      <p:cViewPr varScale="1">
        <p:scale>
          <a:sx n="90" d="100"/>
          <a:sy n="90" d="100"/>
        </p:scale>
        <p:origin x="115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42" Type="http://schemas.openxmlformats.org/officeDocument/2006/relationships/slide" Target="slides/slide36.xml"/><Relationship Id="rId47" Type="http://schemas.openxmlformats.org/officeDocument/2006/relationships/slide" Target="slides/slide41.xml"/><Relationship Id="rId63" Type="http://schemas.openxmlformats.org/officeDocument/2006/relationships/slide" Target="slides/slide57.xml"/><Relationship Id="rId68" Type="http://schemas.openxmlformats.org/officeDocument/2006/relationships/slide" Target="slides/slide62.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slide" Target="slides/slide60.xml"/><Relationship Id="rId74" Type="http://schemas.openxmlformats.org/officeDocument/2006/relationships/viewProps" Target="viewProps.xml"/><Relationship Id="rId5" Type="http://schemas.openxmlformats.org/officeDocument/2006/relationships/slideMaster" Target="slideMasters/slideMaster2.xml"/><Relationship Id="rId61" Type="http://schemas.openxmlformats.org/officeDocument/2006/relationships/slide" Target="slides/slide55.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slide" Target="slides/slide63.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commentAuthors" Target="commentAuthors.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notesMaster" Target="notesMasters/notesMaster1.xml"/><Relationship Id="rId75"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 Id="rId34" Type="http://schemas.openxmlformats.org/officeDocument/2006/relationships/slide" Target="slides/slide28.xml"/><Relationship Id="rId50" Type="http://schemas.openxmlformats.org/officeDocument/2006/relationships/slide" Target="slides/slide44.xml"/><Relationship Id="rId55" Type="http://schemas.openxmlformats.org/officeDocument/2006/relationships/slide" Target="slides/slide49.xml"/><Relationship Id="rId76" Type="http://schemas.openxmlformats.org/officeDocument/2006/relationships/tableStyles" Target="tableStyles.xml"/><Relationship Id="rId7" Type="http://schemas.openxmlformats.org/officeDocument/2006/relationships/slide" Target="slides/slide1.xml"/><Relationship Id="rId7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F4028D07-3B1B-43D3-82C1-A48AD2065A9F}" type="datetimeFigureOut">
              <a:rPr lang="fr-BE" smtClean="0"/>
              <a:t>22-05-23</a:t>
            </a:fld>
            <a:endParaRPr lang="fr-BE"/>
          </a:p>
        </p:txBody>
      </p:sp>
      <p:sp>
        <p:nvSpPr>
          <p:cNvPr id="4" name="Espace réservé du pied de page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4AD0D3D0-8D08-423B-AE85-B45BCBC60F44}" type="slidenum">
              <a:rPr lang="fr-BE" smtClean="0"/>
              <a:t>‹N°›</a:t>
            </a:fld>
            <a:endParaRPr lang="fr-BE"/>
          </a:p>
        </p:txBody>
      </p:sp>
    </p:spTree>
    <p:extLst>
      <p:ext uri="{BB962C8B-B14F-4D97-AF65-F5344CB8AC3E}">
        <p14:creationId xmlns:p14="http://schemas.microsoft.com/office/powerpoint/2010/main" val="1954931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D24DB479-516A-4D16-BAEC-2A3CCC3963A7}" type="datetimeFigureOut">
              <a:rPr lang="fr-BE" smtClean="0"/>
              <a:t>22-05-23</a:t>
            </a:fld>
            <a:endParaRPr lang="fr-BE"/>
          </a:p>
        </p:txBody>
      </p:sp>
      <p:sp>
        <p:nvSpPr>
          <p:cNvPr id="4" name="Espace réservé de l'image des diapositives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66750" y="4776789"/>
            <a:ext cx="5335588" cy="3908425"/>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fld id="{1824F62C-DD54-4A03-B219-977571E815BF}" type="slidenum">
              <a:rPr lang="fr-BE" smtClean="0"/>
              <a:t>‹N°›</a:t>
            </a:fld>
            <a:endParaRPr lang="fr-BE"/>
          </a:p>
        </p:txBody>
      </p:sp>
    </p:spTree>
    <p:extLst>
      <p:ext uri="{BB962C8B-B14F-4D97-AF65-F5344CB8AC3E}">
        <p14:creationId xmlns:p14="http://schemas.microsoft.com/office/powerpoint/2010/main" val="3018822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457200" lvl="1" indent="0">
              <a:buFontTx/>
              <a:buNone/>
            </a:pPr>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1</a:t>
            </a:fld>
            <a:endParaRPr lang="fr-BE"/>
          </a:p>
        </p:txBody>
      </p:sp>
    </p:spTree>
    <p:extLst>
      <p:ext uri="{BB962C8B-B14F-4D97-AF65-F5344CB8AC3E}">
        <p14:creationId xmlns:p14="http://schemas.microsoft.com/office/powerpoint/2010/main" val="23795499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10</a:t>
            </a:fld>
            <a:endParaRPr lang="fr-BE"/>
          </a:p>
        </p:txBody>
      </p:sp>
    </p:spTree>
    <p:extLst>
      <p:ext uri="{BB962C8B-B14F-4D97-AF65-F5344CB8AC3E}">
        <p14:creationId xmlns:p14="http://schemas.microsoft.com/office/powerpoint/2010/main" val="22727907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11</a:t>
            </a:fld>
            <a:endParaRPr lang="fr-BE"/>
          </a:p>
        </p:txBody>
      </p:sp>
    </p:spTree>
    <p:extLst>
      <p:ext uri="{BB962C8B-B14F-4D97-AF65-F5344CB8AC3E}">
        <p14:creationId xmlns:p14="http://schemas.microsoft.com/office/powerpoint/2010/main" val="1859739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12</a:t>
            </a:fld>
            <a:endParaRPr lang="fr-BE"/>
          </a:p>
        </p:txBody>
      </p:sp>
    </p:spTree>
    <p:extLst>
      <p:ext uri="{BB962C8B-B14F-4D97-AF65-F5344CB8AC3E}">
        <p14:creationId xmlns:p14="http://schemas.microsoft.com/office/powerpoint/2010/main" val="4278174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13</a:t>
            </a:fld>
            <a:endParaRPr lang="fr-BE"/>
          </a:p>
        </p:txBody>
      </p:sp>
    </p:spTree>
    <p:extLst>
      <p:ext uri="{BB962C8B-B14F-4D97-AF65-F5344CB8AC3E}">
        <p14:creationId xmlns:p14="http://schemas.microsoft.com/office/powerpoint/2010/main" val="37861842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14</a:t>
            </a:fld>
            <a:endParaRPr lang="fr-BE"/>
          </a:p>
        </p:txBody>
      </p:sp>
    </p:spTree>
    <p:extLst>
      <p:ext uri="{BB962C8B-B14F-4D97-AF65-F5344CB8AC3E}">
        <p14:creationId xmlns:p14="http://schemas.microsoft.com/office/powerpoint/2010/main" val="27626635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15</a:t>
            </a:fld>
            <a:endParaRPr lang="fr-BE"/>
          </a:p>
        </p:txBody>
      </p:sp>
    </p:spTree>
    <p:extLst>
      <p:ext uri="{BB962C8B-B14F-4D97-AF65-F5344CB8AC3E}">
        <p14:creationId xmlns:p14="http://schemas.microsoft.com/office/powerpoint/2010/main" val="16089925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Tx/>
              <a:buNone/>
            </a:pPr>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16</a:t>
            </a:fld>
            <a:endParaRPr lang="fr-BE"/>
          </a:p>
        </p:txBody>
      </p:sp>
    </p:spTree>
    <p:extLst>
      <p:ext uri="{BB962C8B-B14F-4D97-AF65-F5344CB8AC3E}">
        <p14:creationId xmlns:p14="http://schemas.microsoft.com/office/powerpoint/2010/main" val="39148949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17</a:t>
            </a:fld>
            <a:endParaRPr lang="fr-BE"/>
          </a:p>
        </p:txBody>
      </p:sp>
    </p:spTree>
    <p:extLst>
      <p:ext uri="{BB962C8B-B14F-4D97-AF65-F5344CB8AC3E}">
        <p14:creationId xmlns:p14="http://schemas.microsoft.com/office/powerpoint/2010/main" val="6936042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Tx/>
              <a:buNone/>
            </a:pPr>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18</a:t>
            </a:fld>
            <a:endParaRPr lang="fr-BE"/>
          </a:p>
        </p:txBody>
      </p:sp>
    </p:spTree>
    <p:extLst>
      <p:ext uri="{BB962C8B-B14F-4D97-AF65-F5344CB8AC3E}">
        <p14:creationId xmlns:p14="http://schemas.microsoft.com/office/powerpoint/2010/main" val="34304484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Tx/>
              <a:buNone/>
            </a:pPr>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19</a:t>
            </a:fld>
            <a:endParaRPr lang="fr-BE"/>
          </a:p>
        </p:txBody>
      </p:sp>
    </p:spTree>
    <p:extLst>
      <p:ext uri="{BB962C8B-B14F-4D97-AF65-F5344CB8AC3E}">
        <p14:creationId xmlns:p14="http://schemas.microsoft.com/office/powerpoint/2010/main" val="401449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2</a:t>
            </a:fld>
            <a:endParaRPr lang="fr-BE"/>
          </a:p>
        </p:txBody>
      </p:sp>
    </p:spTree>
    <p:extLst>
      <p:ext uri="{BB962C8B-B14F-4D97-AF65-F5344CB8AC3E}">
        <p14:creationId xmlns:p14="http://schemas.microsoft.com/office/powerpoint/2010/main" val="17964431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20</a:t>
            </a:fld>
            <a:endParaRPr lang="fr-BE"/>
          </a:p>
        </p:txBody>
      </p:sp>
    </p:spTree>
    <p:extLst>
      <p:ext uri="{BB962C8B-B14F-4D97-AF65-F5344CB8AC3E}">
        <p14:creationId xmlns:p14="http://schemas.microsoft.com/office/powerpoint/2010/main" val="38912992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457200" lvl="1" indent="0">
              <a:buFontTx/>
              <a:buNone/>
            </a:pPr>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21</a:t>
            </a:fld>
            <a:endParaRPr lang="fr-BE"/>
          </a:p>
        </p:txBody>
      </p:sp>
    </p:spTree>
    <p:extLst>
      <p:ext uri="{BB962C8B-B14F-4D97-AF65-F5344CB8AC3E}">
        <p14:creationId xmlns:p14="http://schemas.microsoft.com/office/powerpoint/2010/main" val="38929588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22</a:t>
            </a:fld>
            <a:endParaRPr lang="fr-BE"/>
          </a:p>
        </p:txBody>
      </p:sp>
    </p:spTree>
    <p:extLst>
      <p:ext uri="{BB962C8B-B14F-4D97-AF65-F5344CB8AC3E}">
        <p14:creationId xmlns:p14="http://schemas.microsoft.com/office/powerpoint/2010/main" val="35857552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23</a:t>
            </a:fld>
            <a:endParaRPr lang="fr-BE"/>
          </a:p>
        </p:txBody>
      </p:sp>
    </p:spTree>
    <p:extLst>
      <p:ext uri="{BB962C8B-B14F-4D97-AF65-F5344CB8AC3E}">
        <p14:creationId xmlns:p14="http://schemas.microsoft.com/office/powerpoint/2010/main" val="1026858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24</a:t>
            </a:fld>
            <a:endParaRPr lang="fr-BE"/>
          </a:p>
        </p:txBody>
      </p:sp>
    </p:spTree>
    <p:extLst>
      <p:ext uri="{BB962C8B-B14F-4D97-AF65-F5344CB8AC3E}">
        <p14:creationId xmlns:p14="http://schemas.microsoft.com/office/powerpoint/2010/main" val="24260523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25</a:t>
            </a:fld>
            <a:endParaRPr lang="fr-BE"/>
          </a:p>
        </p:txBody>
      </p:sp>
    </p:spTree>
    <p:extLst>
      <p:ext uri="{BB962C8B-B14F-4D97-AF65-F5344CB8AC3E}">
        <p14:creationId xmlns:p14="http://schemas.microsoft.com/office/powerpoint/2010/main" val="35619581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26</a:t>
            </a:fld>
            <a:endParaRPr lang="fr-BE"/>
          </a:p>
        </p:txBody>
      </p:sp>
    </p:spTree>
    <p:extLst>
      <p:ext uri="{BB962C8B-B14F-4D97-AF65-F5344CB8AC3E}">
        <p14:creationId xmlns:p14="http://schemas.microsoft.com/office/powerpoint/2010/main" val="24152531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27</a:t>
            </a:fld>
            <a:endParaRPr lang="fr-BE"/>
          </a:p>
        </p:txBody>
      </p:sp>
    </p:spTree>
    <p:extLst>
      <p:ext uri="{BB962C8B-B14F-4D97-AF65-F5344CB8AC3E}">
        <p14:creationId xmlns:p14="http://schemas.microsoft.com/office/powerpoint/2010/main" val="26125046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 typeface="Arial" panose="020B0604020202020204" pitchFamily="34" charset="0"/>
              <a:buNone/>
            </a:pPr>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28</a:t>
            </a:fld>
            <a:endParaRPr lang="fr-BE"/>
          </a:p>
        </p:txBody>
      </p:sp>
    </p:spTree>
    <p:extLst>
      <p:ext uri="{BB962C8B-B14F-4D97-AF65-F5344CB8AC3E}">
        <p14:creationId xmlns:p14="http://schemas.microsoft.com/office/powerpoint/2010/main" val="32253418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 typeface="Arial" panose="020B0604020202020204" pitchFamily="34" charset="0"/>
              <a:buNone/>
            </a:pPr>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29</a:t>
            </a:fld>
            <a:endParaRPr lang="fr-BE"/>
          </a:p>
        </p:txBody>
      </p:sp>
    </p:spTree>
    <p:extLst>
      <p:ext uri="{BB962C8B-B14F-4D97-AF65-F5344CB8AC3E}">
        <p14:creationId xmlns:p14="http://schemas.microsoft.com/office/powerpoint/2010/main" val="1726479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Tx/>
              <a:buNone/>
            </a:pPr>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3</a:t>
            </a:fld>
            <a:endParaRPr lang="fr-BE"/>
          </a:p>
        </p:txBody>
      </p:sp>
    </p:spTree>
    <p:extLst>
      <p:ext uri="{BB962C8B-B14F-4D97-AF65-F5344CB8AC3E}">
        <p14:creationId xmlns:p14="http://schemas.microsoft.com/office/powerpoint/2010/main" val="35278677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30</a:t>
            </a:fld>
            <a:endParaRPr lang="fr-BE"/>
          </a:p>
        </p:txBody>
      </p:sp>
    </p:spTree>
    <p:extLst>
      <p:ext uri="{BB962C8B-B14F-4D97-AF65-F5344CB8AC3E}">
        <p14:creationId xmlns:p14="http://schemas.microsoft.com/office/powerpoint/2010/main" val="28255876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 typeface="Arial" panose="020B0604020202020204" pitchFamily="34" charset="0"/>
              <a:buNone/>
            </a:pPr>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31</a:t>
            </a:fld>
            <a:endParaRPr lang="fr-BE"/>
          </a:p>
        </p:txBody>
      </p:sp>
    </p:spTree>
    <p:extLst>
      <p:ext uri="{BB962C8B-B14F-4D97-AF65-F5344CB8AC3E}">
        <p14:creationId xmlns:p14="http://schemas.microsoft.com/office/powerpoint/2010/main" val="2129155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 typeface="Arial" panose="020B0604020202020204" pitchFamily="34" charset="0"/>
              <a:buNone/>
            </a:pPr>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32</a:t>
            </a:fld>
            <a:endParaRPr lang="fr-BE"/>
          </a:p>
        </p:txBody>
      </p:sp>
    </p:spTree>
    <p:extLst>
      <p:ext uri="{BB962C8B-B14F-4D97-AF65-F5344CB8AC3E}">
        <p14:creationId xmlns:p14="http://schemas.microsoft.com/office/powerpoint/2010/main" val="2197889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33</a:t>
            </a:fld>
            <a:endParaRPr lang="fr-BE"/>
          </a:p>
        </p:txBody>
      </p:sp>
    </p:spTree>
    <p:extLst>
      <p:ext uri="{BB962C8B-B14F-4D97-AF65-F5344CB8AC3E}">
        <p14:creationId xmlns:p14="http://schemas.microsoft.com/office/powerpoint/2010/main" val="25307897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34</a:t>
            </a:fld>
            <a:endParaRPr lang="fr-BE"/>
          </a:p>
        </p:txBody>
      </p:sp>
    </p:spTree>
    <p:extLst>
      <p:ext uri="{BB962C8B-B14F-4D97-AF65-F5344CB8AC3E}">
        <p14:creationId xmlns:p14="http://schemas.microsoft.com/office/powerpoint/2010/main" val="319557958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 typeface="Arial" panose="020B0604020202020204" pitchFamily="34" charset="0"/>
              <a:buNone/>
            </a:pPr>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35</a:t>
            </a:fld>
            <a:endParaRPr lang="fr-BE"/>
          </a:p>
        </p:txBody>
      </p:sp>
    </p:spTree>
    <p:extLst>
      <p:ext uri="{BB962C8B-B14F-4D97-AF65-F5344CB8AC3E}">
        <p14:creationId xmlns:p14="http://schemas.microsoft.com/office/powerpoint/2010/main" val="745484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36</a:t>
            </a:fld>
            <a:endParaRPr lang="fr-BE"/>
          </a:p>
        </p:txBody>
      </p:sp>
    </p:spTree>
    <p:extLst>
      <p:ext uri="{BB962C8B-B14F-4D97-AF65-F5344CB8AC3E}">
        <p14:creationId xmlns:p14="http://schemas.microsoft.com/office/powerpoint/2010/main" val="278710384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Tx/>
              <a:buNone/>
            </a:pPr>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37</a:t>
            </a:fld>
            <a:endParaRPr lang="fr-BE"/>
          </a:p>
        </p:txBody>
      </p:sp>
    </p:spTree>
    <p:extLst>
      <p:ext uri="{BB962C8B-B14F-4D97-AF65-F5344CB8AC3E}">
        <p14:creationId xmlns:p14="http://schemas.microsoft.com/office/powerpoint/2010/main" val="248749136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Tx/>
              <a:buNone/>
            </a:pPr>
            <a:endParaRPr lang="fr-BE" dirty="0"/>
          </a:p>
          <a:p>
            <a:pPr marL="171450" indent="-171450">
              <a:buFontTx/>
              <a:buChar char="-"/>
            </a:pPr>
            <a:endParaRPr lang="fr-BE" dirty="0"/>
          </a:p>
          <a:p>
            <a:pPr marL="171450" indent="-171450">
              <a:buFontTx/>
              <a:buChar char="-"/>
            </a:pPr>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38</a:t>
            </a:fld>
            <a:endParaRPr lang="fr-BE"/>
          </a:p>
        </p:txBody>
      </p:sp>
    </p:spTree>
    <p:extLst>
      <p:ext uri="{BB962C8B-B14F-4D97-AF65-F5344CB8AC3E}">
        <p14:creationId xmlns:p14="http://schemas.microsoft.com/office/powerpoint/2010/main" val="94310517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Tx/>
              <a:buNone/>
            </a:pPr>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39</a:t>
            </a:fld>
            <a:endParaRPr lang="fr-BE"/>
          </a:p>
        </p:txBody>
      </p:sp>
    </p:spTree>
    <p:extLst>
      <p:ext uri="{BB962C8B-B14F-4D97-AF65-F5344CB8AC3E}">
        <p14:creationId xmlns:p14="http://schemas.microsoft.com/office/powerpoint/2010/main" val="1288440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4</a:t>
            </a:fld>
            <a:endParaRPr lang="fr-BE"/>
          </a:p>
        </p:txBody>
      </p:sp>
    </p:spTree>
    <p:extLst>
      <p:ext uri="{BB962C8B-B14F-4D97-AF65-F5344CB8AC3E}">
        <p14:creationId xmlns:p14="http://schemas.microsoft.com/office/powerpoint/2010/main" val="383952805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40</a:t>
            </a:fld>
            <a:endParaRPr lang="fr-BE"/>
          </a:p>
        </p:txBody>
      </p:sp>
    </p:spTree>
    <p:extLst>
      <p:ext uri="{BB962C8B-B14F-4D97-AF65-F5344CB8AC3E}">
        <p14:creationId xmlns:p14="http://schemas.microsoft.com/office/powerpoint/2010/main" val="21710867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41</a:t>
            </a:fld>
            <a:endParaRPr lang="fr-BE"/>
          </a:p>
        </p:txBody>
      </p:sp>
    </p:spTree>
    <p:extLst>
      <p:ext uri="{BB962C8B-B14F-4D97-AF65-F5344CB8AC3E}">
        <p14:creationId xmlns:p14="http://schemas.microsoft.com/office/powerpoint/2010/main" val="311028378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42</a:t>
            </a:fld>
            <a:endParaRPr lang="fr-BE"/>
          </a:p>
        </p:txBody>
      </p:sp>
    </p:spTree>
    <p:extLst>
      <p:ext uri="{BB962C8B-B14F-4D97-AF65-F5344CB8AC3E}">
        <p14:creationId xmlns:p14="http://schemas.microsoft.com/office/powerpoint/2010/main" val="11726583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43</a:t>
            </a:fld>
            <a:endParaRPr lang="fr-BE"/>
          </a:p>
        </p:txBody>
      </p:sp>
    </p:spTree>
    <p:extLst>
      <p:ext uri="{BB962C8B-B14F-4D97-AF65-F5344CB8AC3E}">
        <p14:creationId xmlns:p14="http://schemas.microsoft.com/office/powerpoint/2010/main" val="388519405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Tx/>
              <a:buNone/>
            </a:pPr>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44</a:t>
            </a:fld>
            <a:endParaRPr lang="fr-BE"/>
          </a:p>
        </p:txBody>
      </p:sp>
    </p:spTree>
    <p:extLst>
      <p:ext uri="{BB962C8B-B14F-4D97-AF65-F5344CB8AC3E}">
        <p14:creationId xmlns:p14="http://schemas.microsoft.com/office/powerpoint/2010/main" val="39173577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45</a:t>
            </a:fld>
            <a:endParaRPr lang="fr-BE"/>
          </a:p>
        </p:txBody>
      </p:sp>
    </p:spTree>
    <p:extLst>
      <p:ext uri="{BB962C8B-B14F-4D97-AF65-F5344CB8AC3E}">
        <p14:creationId xmlns:p14="http://schemas.microsoft.com/office/powerpoint/2010/main" val="143639537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Tx/>
              <a:buChar char="-"/>
            </a:pPr>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46</a:t>
            </a:fld>
            <a:endParaRPr lang="fr-BE"/>
          </a:p>
        </p:txBody>
      </p:sp>
    </p:spTree>
    <p:extLst>
      <p:ext uri="{BB962C8B-B14F-4D97-AF65-F5344CB8AC3E}">
        <p14:creationId xmlns:p14="http://schemas.microsoft.com/office/powerpoint/2010/main" val="175949036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47</a:t>
            </a:fld>
            <a:endParaRPr lang="fr-BE"/>
          </a:p>
        </p:txBody>
      </p:sp>
    </p:spTree>
    <p:extLst>
      <p:ext uri="{BB962C8B-B14F-4D97-AF65-F5344CB8AC3E}">
        <p14:creationId xmlns:p14="http://schemas.microsoft.com/office/powerpoint/2010/main" val="114811280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48</a:t>
            </a:fld>
            <a:endParaRPr lang="fr-BE"/>
          </a:p>
        </p:txBody>
      </p:sp>
    </p:spTree>
    <p:extLst>
      <p:ext uri="{BB962C8B-B14F-4D97-AF65-F5344CB8AC3E}">
        <p14:creationId xmlns:p14="http://schemas.microsoft.com/office/powerpoint/2010/main" val="423670225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49</a:t>
            </a:fld>
            <a:endParaRPr lang="fr-BE"/>
          </a:p>
        </p:txBody>
      </p:sp>
    </p:spTree>
    <p:extLst>
      <p:ext uri="{BB962C8B-B14F-4D97-AF65-F5344CB8AC3E}">
        <p14:creationId xmlns:p14="http://schemas.microsoft.com/office/powerpoint/2010/main" val="2239305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 typeface="Arial" panose="020B0604020202020204" pitchFamily="34" charset="0"/>
              <a:buChar char="•"/>
            </a:pPr>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5</a:t>
            </a:fld>
            <a:endParaRPr lang="fr-BE"/>
          </a:p>
        </p:txBody>
      </p:sp>
    </p:spTree>
    <p:extLst>
      <p:ext uri="{BB962C8B-B14F-4D97-AF65-F5344CB8AC3E}">
        <p14:creationId xmlns:p14="http://schemas.microsoft.com/office/powerpoint/2010/main" val="225114098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50</a:t>
            </a:fld>
            <a:endParaRPr lang="fr-BE"/>
          </a:p>
        </p:txBody>
      </p:sp>
    </p:spTree>
    <p:extLst>
      <p:ext uri="{BB962C8B-B14F-4D97-AF65-F5344CB8AC3E}">
        <p14:creationId xmlns:p14="http://schemas.microsoft.com/office/powerpoint/2010/main" val="322072391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51</a:t>
            </a:fld>
            <a:endParaRPr lang="fr-BE"/>
          </a:p>
        </p:txBody>
      </p:sp>
    </p:spTree>
    <p:extLst>
      <p:ext uri="{BB962C8B-B14F-4D97-AF65-F5344CB8AC3E}">
        <p14:creationId xmlns:p14="http://schemas.microsoft.com/office/powerpoint/2010/main" val="328484367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52</a:t>
            </a:fld>
            <a:endParaRPr lang="fr-BE"/>
          </a:p>
        </p:txBody>
      </p:sp>
    </p:spTree>
    <p:extLst>
      <p:ext uri="{BB962C8B-B14F-4D97-AF65-F5344CB8AC3E}">
        <p14:creationId xmlns:p14="http://schemas.microsoft.com/office/powerpoint/2010/main" val="122757564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53</a:t>
            </a:fld>
            <a:endParaRPr lang="fr-BE"/>
          </a:p>
        </p:txBody>
      </p:sp>
    </p:spTree>
    <p:extLst>
      <p:ext uri="{BB962C8B-B14F-4D97-AF65-F5344CB8AC3E}">
        <p14:creationId xmlns:p14="http://schemas.microsoft.com/office/powerpoint/2010/main" val="216042220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54</a:t>
            </a:fld>
            <a:endParaRPr lang="fr-BE"/>
          </a:p>
        </p:txBody>
      </p:sp>
    </p:spTree>
    <p:extLst>
      <p:ext uri="{BB962C8B-B14F-4D97-AF65-F5344CB8AC3E}">
        <p14:creationId xmlns:p14="http://schemas.microsoft.com/office/powerpoint/2010/main" val="213527494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55</a:t>
            </a:fld>
            <a:endParaRPr lang="fr-BE"/>
          </a:p>
        </p:txBody>
      </p:sp>
    </p:spTree>
    <p:extLst>
      <p:ext uri="{BB962C8B-B14F-4D97-AF65-F5344CB8AC3E}">
        <p14:creationId xmlns:p14="http://schemas.microsoft.com/office/powerpoint/2010/main" val="413955140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56</a:t>
            </a:fld>
            <a:endParaRPr lang="fr-BE"/>
          </a:p>
        </p:txBody>
      </p:sp>
    </p:spTree>
    <p:extLst>
      <p:ext uri="{BB962C8B-B14F-4D97-AF65-F5344CB8AC3E}">
        <p14:creationId xmlns:p14="http://schemas.microsoft.com/office/powerpoint/2010/main" val="339071773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57</a:t>
            </a:fld>
            <a:endParaRPr lang="fr-BE"/>
          </a:p>
        </p:txBody>
      </p:sp>
    </p:spTree>
    <p:extLst>
      <p:ext uri="{BB962C8B-B14F-4D97-AF65-F5344CB8AC3E}">
        <p14:creationId xmlns:p14="http://schemas.microsoft.com/office/powerpoint/2010/main" val="342700339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58</a:t>
            </a:fld>
            <a:endParaRPr lang="fr-BE"/>
          </a:p>
        </p:txBody>
      </p:sp>
    </p:spTree>
    <p:extLst>
      <p:ext uri="{BB962C8B-B14F-4D97-AF65-F5344CB8AC3E}">
        <p14:creationId xmlns:p14="http://schemas.microsoft.com/office/powerpoint/2010/main" val="252593892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59</a:t>
            </a:fld>
            <a:endParaRPr lang="fr-BE"/>
          </a:p>
        </p:txBody>
      </p:sp>
    </p:spTree>
    <p:extLst>
      <p:ext uri="{BB962C8B-B14F-4D97-AF65-F5344CB8AC3E}">
        <p14:creationId xmlns:p14="http://schemas.microsoft.com/office/powerpoint/2010/main" val="38617364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Tx/>
              <a:buNone/>
            </a:pPr>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6</a:t>
            </a:fld>
            <a:endParaRPr lang="fr-BE"/>
          </a:p>
        </p:txBody>
      </p:sp>
    </p:spTree>
    <p:extLst>
      <p:ext uri="{BB962C8B-B14F-4D97-AF65-F5344CB8AC3E}">
        <p14:creationId xmlns:p14="http://schemas.microsoft.com/office/powerpoint/2010/main" val="356569977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lvl="0"/>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60</a:t>
            </a:fld>
            <a:endParaRPr lang="fr-BE"/>
          </a:p>
        </p:txBody>
      </p:sp>
    </p:spTree>
    <p:extLst>
      <p:ext uri="{BB962C8B-B14F-4D97-AF65-F5344CB8AC3E}">
        <p14:creationId xmlns:p14="http://schemas.microsoft.com/office/powerpoint/2010/main" val="138219186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61</a:t>
            </a:fld>
            <a:endParaRPr lang="fr-BE"/>
          </a:p>
        </p:txBody>
      </p:sp>
    </p:spTree>
    <p:extLst>
      <p:ext uri="{BB962C8B-B14F-4D97-AF65-F5344CB8AC3E}">
        <p14:creationId xmlns:p14="http://schemas.microsoft.com/office/powerpoint/2010/main" val="18760618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Tx/>
              <a:buChar char="-"/>
            </a:pPr>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62</a:t>
            </a:fld>
            <a:endParaRPr lang="fr-BE"/>
          </a:p>
        </p:txBody>
      </p:sp>
    </p:spTree>
    <p:extLst>
      <p:ext uri="{BB962C8B-B14F-4D97-AF65-F5344CB8AC3E}">
        <p14:creationId xmlns:p14="http://schemas.microsoft.com/office/powerpoint/2010/main" val="34120896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Tx/>
              <a:buNone/>
            </a:pPr>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7</a:t>
            </a:fld>
            <a:endParaRPr lang="fr-BE"/>
          </a:p>
        </p:txBody>
      </p:sp>
    </p:spTree>
    <p:extLst>
      <p:ext uri="{BB962C8B-B14F-4D97-AF65-F5344CB8AC3E}">
        <p14:creationId xmlns:p14="http://schemas.microsoft.com/office/powerpoint/2010/main" val="1113438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8</a:t>
            </a:fld>
            <a:endParaRPr lang="fr-BE"/>
          </a:p>
        </p:txBody>
      </p:sp>
    </p:spTree>
    <p:extLst>
      <p:ext uri="{BB962C8B-B14F-4D97-AF65-F5344CB8AC3E}">
        <p14:creationId xmlns:p14="http://schemas.microsoft.com/office/powerpoint/2010/main" val="3185485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Tx/>
              <a:buNone/>
            </a:pPr>
            <a:endParaRPr lang="fr-BE" dirty="0"/>
          </a:p>
        </p:txBody>
      </p:sp>
      <p:sp>
        <p:nvSpPr>
          <p:cNvPr id="4" name="Espace réservé du numéro de diapositive 3"/>
          <p:cNvSpPr>
            <a:spLocks noGrp="1"/>
          </p:cNvSpPr>
          <p:nvPr>
            <p:ph type="sldNum" sz="quarter" idx="5"/>
          </p:nvPr>
        </p:nvSpPr>
        <p:spPr/>
        <p:txBody>
          <a:bodyPr/>
          <a:lstStyle/>
          <a:p>
            <a:fld id="{1824F62C-DD54-4A03-B219-977571E815BF}" type="slidenum">
              <a:rPr lang="fr-BE" smtClean="0"/>
              <a:t>9</a:t>
            </a:fld>
            <a:endParaRPr lang="fr-BE"/>
          </a:p>
        </p:txBody>
      </p:sp>
    </p:spTree>
    <p:extLst>
      <p:ext uri="{BB962C8B-B14F-4D97-AF65-F5344CB8AC3E}">
        <p14:creationId xmlns:p14="http://schemas.microsoft.com/office/powerpoint/2010/main" val="32957928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C2A0AB-7C3B-49CA-8577-C8B23E3E0E64}"/>
              </a:ext>
            </a:extLst>
          </p:cNvPr>
          <p:cNvSpPr>
            <a:spLocks noGrp="1"/>
          </p:cNvSpPr>
          <p:nvPr>
            <p:ph type="ctrTitle"/>
          </p:nvPr>
        </p:nvSpPr>
        <p:spPr>
          <a:xfrm>
            <a:off x="1524000" y="1122363"/>
            <a:ext cx="9144000" cy="2387600"/>
          </a:xfrm>
        </p:spPr>
        <p:txBody>
          <a:bodyPr anchor="b"/>
          <a:lstStyle>
            <a:lvl1pPr algn="ctr">
              <a:defRPr sz="6000">
                <a:solidFill>
                  <a:schemeClr val="tx1"/>
                </a:solidFill>
              </a:defRPr>
            </a:lvl1pPr>
          </a:lstStyle>
          <a:p>
            <a:r>
              <a:rPr lang="fr-FR"/>
              <a:t>Modifiez le style du titre</a:t>
            </a:r>
            <a:endParaRPr lang="fr-BE" dirty="0"/>
          </a:p>
        </p:txBody>
      </p:sp>
      <p:sp>
        <p:nvSpPr>
          <p:cNvPr id="3" name="Sous-titre 2">
            <a:extLst>
              <a:ext uri="{FF2B5EF4-FFF2-40B4-BE49-F238E27FC236}">
                <a16:creationId xmlns:a16="http://schemas.microsoft.com/office/drawing/2014/main" id="{5F6B66FB-EFF5-40BB-A066-A11510FB7B37}"/>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r-FR"/>
              <a:t>Modifier le style des sous-titres du masque</a:t>
            </a:r>
            <a:endParaRPr lang="fr-BE"/>
          </a:p>
        </p:txBody>
      </p:sp>
      <p:sp>
        <p:nvSpPr>
          <p:cNvPr id="4" name="Espace réservé de la date 3">
            <a:extLst>
              <a:ext uri="{FF2B5EF4-FFF2-40B4-BE49-F238E27FC236}">
                <a16:creationId xmlns:a16="http://schemas.microsoft.com/office/drawing/2014/main" id="{8C0DAF73-D552-430B-98AF-84BEB44FBCBC}"/>
              </a:ext>
            </a:extLst>
          </p:cNvPr>
          <p:cNvSpPr>
            <a:spLocks noGrp="1"/>
          </p:cNvSpPr>
          <p:nvPr>
            <p:ph type="dt" sz="half" idx="10"/>
          </p:nvPr>
        </p:nvSpPr>
        <p:spPr/>
        <p:txBody>
          <a:bodyPr/>
          <a:lstStyle/>
          <a:p>
            <a:fld id="{CA2112B0-3B8A-41E9-8607-FE6439C73839}" type="datetime1">
              <a:rPr lang="fr-BE" smtClean="0"/>
              <a:t>22-05-23</a:t>
            </a:fld>
            <a:endParaRPr lang="fr-BE"/>
          </a:p>
        </p:txBody>
      </p:sp>
      <p:sp>
        <p:nvSpPr>
          <p:cNvPr id="5" name="Espace réservé du pied de page 4">
            <a:extLst>
              <a:ext uri="{FF2B5EF4-FFF2-40B4-BE49-F238E27FC236}">
                <a16:creationId xmlns:a16="http://schemas.microsoft.com/office/drawing/2014/main" id="{AB30E346-D876-4D79-8419-08FFFFA210BF}"/>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61D8AFB4-072B-4A40-B7C5-AD9B8494EFE4}"/>
              </a:ext>
            </a:extLst>
          </p:cNvPr>
          <p:cNvSpPr>
            <a:spLocks noGrp="1"/>
          </p:cNvSpPr>
          <p:nvPr>
            <p:ph type="sldNum" sz="quarter" idx="12"/>
          </p:nvPr>
        </p:nvSpPr>
        <p:spPr/>
        <p:txBody>
          <a:bodyPr/>
          <a:lstStyle/>
          <a:p>
            <a:fld id="{A4D1A4ED-2D7E-4661-BC25-E525E99236DB}" type="slidenum">
              <a:rPr lang="fr-BE" smtClean="0"/>
              <a:t>‹N°›</a:t>
            </a:fld>
            <a:endParaRPr lang="fr-BE"/>
          </a:p>
        </p:txBody>
      </p:sp>
      <p:pic>
        <p:nvPicPr>
          <p:cNvPr id="12" name="Image 11">
            <a:extLst>
              <a:ext uri="{FF2B5EF4-FFF2-40B4-BE49-F238E27FC236}">
                <a16:creationId xmlns:a16="http://schemas.microsoft.com/office/drawing/2014/main" id="{09115093-03FC-486D-BDE8-57DE170BAA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4"/>
            <a:ext cx="2136709" cy="779899"/>
          </a:xfrm>
          <a:prstGeom prst="rect">
            <a:avLst/>
          </a:prstGeom>
        </p:spPr>
      </p:pic>
      <p:pic>
        <p:nvPicPr>
          <p:cNvPr id="15" name="Image 14">
            <a:extLst>
              <a:ext uri="{FF2B5EF4-FFF2-40B4-BE49-F238E27FC236}">
                <a16:creationId xmlns:a16="http://schemas.microsoft.com/office/drawing/2014/main" id="{CCC5EEBA-D8FC-4FF9-AA2E-A636F80FB5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4"/>
            <a:ext cx="2136709" cy="779899"/>
          </a:xfrm>
          <a:prstGeom prst="rect">
            <a:avLst/>
          </a:prstGeom>
        </p:spPr>
      </p:pic>
    </p:spTree>
    <p:extLst>
      <p:ext uri="{BB962C8B-B14F-4D97-AF65-F5344CB8AC3E}">
        <p14:creationId xmlns:p14="http://schemas.microsoft.com/office/powerpoint/2010/main" val="75943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FCA447-EFBD-44B7-AFE8-4ABF9505FB6A}"/>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CEA1755E-3FEF-4EAF-9D9B-1D2AEC836623}"/>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a:extLst>
              <a:ext uri="{FF2B5EF4-FFF2-40B4-BE49-F238E27FC236}">
                <a16:creationId xmlns:a16="http://schemas.microsoft.com/office/drawing/2014/main" id="{14FF21DE-7319-47B2-822F-142F3F5D513D}"/>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a:extLst>
              <a:ext uri="{FF2B5EF4-FFF2-40B4-BE49-F238E27FC236}">
                <a16:creationId xmlns:a16="http://schemas.microsoft.com/office/drawing/2014/main" id="{6FD16BD3-E216-4D99-9EA2-48FBA0296BF2}"/>
              </a:ext>
            </a:extLst>
          </p:cNvPr>
          <p:cNvSpPr>
            <a:spLocks noGrp="1"/>
          </p:cNvSpPr>
          <p:nvPr>
            <p:ph type="dt" sz="half" idx="10"/>
          </p:nvPr>
        </p:nvSpPr>
        <p:spPr/>
        <p:txBody>
          <a:bodyPr/>
          <a:lstStyle/>
          <a:p>
            <a:fld id="{F8066524-3206-4F90-9766-304BE7CE85F9}" type="datetime1">
              <a:rPr lang="fr-BE" smtClean="0"/>
              <a:t>22-05-23</a:t>
            </a:fld>
            <a:endParaRPr lang="fr-BE"/>
          </a:p>
        </p:txBody>
      </p:sp>
      <p:sp>
        <p:nvSpPr>
          <p:cNvPr id="6" name="Espace réservé du pied de page 5">
            <a:extLst>
              <a:ext uri="{FF2B5EF4-FFF2-40B4-BE49-F238E27FC236}">
                <a16:creationId xmlns:a16="http://schemas.microsoft.com/office/drawing/2014/main" id="{FECFEC21-1B3B-41D2-9FC0-131A508F710E}"/>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C941475C-1F1C-4E4E-8C24-56FB88BC28EC}"/>
              </a:ext>
            </a:extLst>
          </p:cNvPr>
          <p:cNvSpPr>
            <a:spLocks noGrp="1"/>
          </p:cNvSpPr>
          <p:nvPr>
            <p:ph type="sldNum" sz="quarter" idx="12"/>
          </p:nvPr>
        </p:nvSpPr>
        <p:spPr/>
        <p:txBody>
          <a:bodyPr/>
          <a:lstStyle/>
          <a:p>
            <a:fld id="{A4D1A4ED-2D7E-4661-BC25-E525E99236DB}" type="slidenum">
              <a:rPr lang="fr-BE" smtClean="0"/>
              <a:t>‹N°›</a:t>
            </a:fld>
            <a:endParaRPr lang="fr-BE"/>
          </a:p>
        </p:txBody>
      </p:sp>
    </p:spTree>
    <p:extLst>
      <p:ext uri="{BB962C8B-B14F-4D97-AF65-F5344CB8AC3E}">
        <p14:creationId xmlns:p14="http://schemas.microsoft.com/office/powerpoint/2010/main" val="929694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FEC38A-2A83-485D-A9A4-2EFF711D48D7}"/>
              </a:ext>
            </a:extLst>
          </p:cNvPr>
          <p:cNvSpPr>
            <a:spLocks noGrp="1"/>
          </p:cNvSpPr>
          <p:nvPr>
            <p:ph type="title"/>
          </p:nvPr>
        </p:nvSpPr>
        <p:spPr>
          <a:xfrm>
            <a:off x="839788" y="365129"/>
            <a:ext cx="10515600" cy="1325563"/>
          </a:xfrm>
        </p:spPr>
        <p:txBody>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E1E7DF36-B567-4C48-AD73-AD78741F67F8}"/>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02795A36-7917-495B-A5A3-61FE5AF0F29D}"/>
              </a:ext>
            </a:extLst>
          </p:cNvPr>
          <p:cNvSpPr>
            <a:spLocks noGrp="1"/>
          </p:cNvSpPr>
          <p:nvPr>
            <p:ph sz="half" idx="2"/>
          </p:nvPr>
        </p:nvSpPr>
        <p:spPr>
          <a:xfrm>
            <a:off x="839789"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a:extLst>
              <a:ext uri="{FF2B5EF4-FFF2-40B4-BE49-F238E27FC236}">
                <a16:creationId xmlns:a16="http://schemas.microsoft.com/office/drawing/2014/main" id="{933B58DD-87B7-4EA1-A104-978070F4901A}"/>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8991529F-A8D1-40AD-A268-C992F703F562}"/>
              </a:ext>
            </a:extLst>
          </p:cNvPr>
          <p:cNvSpPr>
            <a:spLocks noGrp="1"/>
          </p:cNvSpPr>
          <p:nvPr>
            <p:ph sz="quarter" idx="4"/>
          </p:nvPr>
        </p:nvSpPr>
        <p:spPr>
          <a:xfrm>
            <a:off x="6172202"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a:extLst>
              <a:ext uri="{FF2B5EF4-FFF2-40B4-BE49-F238E27FC236}">
                <a16:creationId xmlns:a16="http://schemas.microsoft.com/office/drawing/2014/main" id="{EC25216B-AD44-430C-897C-623665B96CA6}"/>
              </a:ext>
            </a:extLst>
          </p:cNvPr>
          <p:cNvSpPr>
            <a:spLocks noGrp="1"/>
          </p:cNvSpPr>
          <p:nvPr>
            <p:ph type="dt" sz="half" idx="10"/>
          </p:nvPr>
        </p:nvSpPr>
        <p:spPr/>
        <p:txBody>
          <a:bodyPr/>
          <a:lstStyle/>
          <a:p>
            <a:fld id="{3E16BBCB-00AA-41A8-928F-43023C624350}" type="datetime1">
              <a:rPr lang="fr-BE" smtClean="0"/>
              <a:t>22-05-23</a:t>
            </a:fld>
            <a:endParaRPr lang="fr-BE"/>
          </a:p>
        </p:txBody>
      </p:sp>
      <p:sp>
        <p:nvSpPr>
          <p:cNvPr id="8" name="Espace réservé du pied de page 7">
            <a:extLst>
              <a:ext uri="{FF2B5EF4-FFF2-40B4-BE49-F238E27FC236}">
                <a16:creationId xmlns:a16="http://schemas.microsoft.com/office/drawing/2014/main" id="{185D136F-FDC5-45AE-8A9D-3F01FCD1E1A2}"/>
              </a:ext>
            </a:extLst>
          </p:cNvPr>
          <p:cNvSpPr>
            <a:spLocks noGrp="1"/>
          </p:cNvSpPr>
          <p:nvPr>
            <p:ph type="ftr" sz="quarter" idx="11"/>
          </p:nvPr>
        </p:nvSpPr>
        <p:spPr/>
        <p:txBody>
          <a:bodyPr/>
          <a:lstStyle/>
          <a:p>
            <a:endParaRPr lang="fr-BE"/>
          </a:p>
        </p:txBody>
      </p:sp>
      <p:sp>
        <p:nvSpPr>
          <p:cNvPr id="9" name="Espace réservé du numéro de diapositive 8">
            <a:extLst>
              <a:ext uri="{FF2B5EF4-FFF2-40B4-BE49-F238E27FC236}">
                <a16:creationId xmlns:a16="http://schemas.microsoft.com/office/drawing/2014/main" id="{20981AD0-CBCE-42FE-9678-9F38DF19B011}"/>
              </a:ext>
            </a:extLst>
          </p:cNvPr>
          <p:cNvSpPr>
            <a:spLocks noGrp="1"/>
          </p:cNvSpPr>
          <p:nvPr>
            <p:ph type="sldNum" sz="quarter" idx="12"/>
          </p:nvPr>
        </p:nvSpPr>
        <p:spPr/>
        <p:txBody>
          <a:bodyPr/>
          <a:lstStyle/>
          <a:p>
            <a:fld id="{A4D1A4ED-2D7E-4661-BC25-E525E99236DB}" type="slidenum">
              <a:rPr lang="fr-BE" smtClean="0"/>
              <a:t>‹N°›</a:t>
            </a:fld>
            <a:endParaRPr lang="fr-BE"/>
          </a:p>
        </p:txBody>
      </p:sp>
    </p:spTree>
    <p:extLst>
      <p:ext uri="{BB962C8B-B14F-4D97-AF65-F5344CB8AC3E}">
        <p14:creationId xmlns:p14="http://schemas.microsoft.com/office/powerpoint/2010/main" val="26555449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0ECC9F-4713-4F2B-A0B5-297E89AF44B6}"/>
              </a:ext>
            </a:extLst>
          </p:cNvPr>
          <p:cNvSpPr>
            <a:spLocks noGrp="1"/>
          </p:cNvSpPr>
          <p:nvPr>
            <p:ph type="title"/>
          </p:nvPr>
        </p:nvSpPr>
        <p:spPr/>
        <p:txBody>
          <a:bodyPr/>
          <a:lstStyle/>
          <a:p>
            <a:r>
              <a:rPr lang="fr-FR"/>
              <a:t>Modifiez le style du titre</a:t>
            </a:r>
            <a:endParaRPr lang="fr-BE"/>
          </a:p>
        </p:txBody>
      </p:sp>
      <p:sp>
        <p:nvSpPr>
          <p:cNvPr id="3" name="Espace réservé de la date 2">
            <a:extLst>
              <a:ext uri="{FF2B5EF4-FFF2-40B4-BE49-F238E27FC236}">
                <a16:creationId xmlns:a16="http://schemas.microsoft.com/office/drawing/2014/main" id="{493FAA26-E036-4665-B932-A0A503489E0F}"/>
              </a:ext>
            </a:extLst>
          </p:cNvPr>
          <p:cNvSpPr>
            <a:spLocks noGrp="1"/>
          </p:cNvSpPr>
          <p:nvPr>
            <p:ph type="dt" sz="half" idx="10"/>
          </p:nvPr>
        </p:nvSpPr>
        <p:spPr/>
        <p:txBody>
          <a:bodyPr/>
          <a:lstStyle/>
          <a:p>
            <a:fld id="{65C3FA2E-9391-44C2-BD26-856BCAD3AA0D}" type="datetime1">
              <a:rPr lang="fr-BE" smtClean="0"/>
              <a:t>22-05-23</a:t>
            </a:fld>
            <a:endParaRPr lang="fr-BE"/>
          </a:p>
        </p:txBody>
      </p:sp>
      <p:sp>
        <p:nvSpPr>
          <p:cNvPr id="4" name="Espace réservé du pied de page 3">
            <a:extLst>
              <a:ext uri="{FF2B5EF4-FFF2-40B4-BE49-F238E27FC236}">
                <a16:creationId xmlns:a16="http://schemas.microsoft.com/office/drawing/2014/main" id="{15933212-0AB7-420F-91EA-E12732F708C1}"/>
              </a:ext>
            </a:extLst>
          </p:cNvPr>
          <p:cNvSpPr>
            <a:spLocks noGrp="1"/>
          </p:cNvSpPr>
          <p:nvPr>
            <p:ph type="ftr" sz="quarter" idx="11"/>
          </p:nvPr>
        </p:nvSpPr>
        <p:spPr/>
        <p:txBody>
          <a:bodyPr/>
          <a:lstStyle/>
          <a:p>
            <a:endParaRPr lang="fr-BE"/>
          </a:p>
        </p:txBody>
      </p:sp>
      <p:sp>
        <p:nvSpPr>
          <p:cNvPr id="5" name="Espace réservé du numéro de diapositive 4">
            <a:extLst>
              <a:ext uri="{FF2B5EF4-FFF2-40B4-BE49-F238E27FC236}">
                <a16:creationId xmlns:a16="http://schemas.microsoft.com/office/drawing/2014/main" id="{2CC37D5D-1D70-4B3B-B255-F416F0EF1484}"/>
              </a:ext>
            </a:extLst>
          </p:cNvPr>
          <p:cNvSpPr>
            <a:spLocks noGrp="1"/>
          </p:cNvSpPr>
          <p:nvPr>
            <p:ph type="sldNum" sz="quarter" idx="12"/>
          </p:nvPr>
        </p:nvSpPr>
        <p:spPr/>
        <p:txBody>
          <a:bodyPr/>
          <a:lstStyle/>
          <a:p>
            <a:fld id="{A4D1A4ED-2D7E-4661-BC25-E525E99236DB}" type="slidenum">
              <a:rPr lang="fr-BE" smtClean="0"/>
              <a:t>‹N°›</a:t>
            </a:fld>
            <a:endParaRPr lang="fr-BE"/>
          </a:p>
        </p:txBody>
      </p:sp>
      <p:pic>
        <p:nvPicPr>
          <p:cNvPr id="8" name="Image 7">
            <a:extLst>
              <a:ext uri="{FF2B5EF4-FFF2-40B4-BE49-F238E27FC236}">
                <a16:creationId xmlns:a16="http://schemas.microsoft.com/office/drawing/2014/main" id="{652B4BFD-213D-4D14-8EF6-25E4574A62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4"/>
            <a:ext cx="2136709" cy="779899"/>
          </a:xfrm>
          <a:prstGeom prst="rect">
            <a:avLst/>
          </a:prstGeom>
        </p:spPr>
      </p:pic>
      <p:pic>
        <p:nvPicPr>
          <p:cNvPr id="11" name="Image 10">
            <a:extLst>
              <a:ext uri="{FF2B5EF4-FFF2-40B4-BE49-F238E27FC236}">
                <a16:creationId xmlns:a16="http://schemas.microsoft.com/office/drawing/2014/main" id="{0B998781-AE01-45E2-95B6-760D81AB62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4"/>
            <a:ext cx="2136709" cy="779899"/>
          </a:xfrm>
          <a:prstGeom prst="rect">
            <a:avLst/>
          </a:prstGeom>
        </p:spPr>
      </p:pic>
    </p:spTree>
    <p:extLst>
      <p:ext uri="{BB962C8B-B14F-4D97-AF65-F5344CB8AC3E}">
        <p14:creationId xmlns:p14="http://schemas.microsoft.com/office/powerpoint/2010/main" val="28240939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1_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0ECC9F-4713-4F2B-A0B5-297E89AF44B6}"/>
              </a:ext>
            </a:extLst>
          </p:cNvPr>
          <p:cNvSpPr>
            <a:spLocks noGrp="1"/>
          </p:cNvSpPr>
          <p:nvPr>
            <p:ph type="title"/>
          </p:nvPr>
        </p:nvSpPr>
        <p:spPr/>
        <p:txBody>
          <a:bodyPr/>
          <a:lstStyle/>
          <a:p>
            <a:r>
              <a:rPr lang="fr-FR"/>
              <a:t>Modifiez le style du titre</a:t>
            </a:r>
            <a:endParaRPr lang="fr-BE"/>
          </a:p>
        </p:txBody>
      </p:sp>
      <p:sp>
        <p:nvSpPr>
          <p:cNvPr id="3" name="Espace réservé de la date 2">
            <a:extLst>
              <a:ext uri="{FF2B5EF4-FFF2-40B4-BE49-F238E27FC236}">
                <a16:creationId xmlns:a16="http://schemas.microsoft.com/office/drawing/2014/main" id="{493FAA26-E036-4665-B932-A0A503489E0F}"/>
              </a:ext>
            </a:extLst>
          </p:cNvPr>
          <p:cNvSpPr>
            <a:spLocks noGrp="1"/>
          </p:cNvSpPr>
          <p:nvPr>
            <p:ph type="dt" sz="half" idx="10"/>
          </p:nvPr>
        </p:nvSpPr>
        <p:spPr/>
        <p:txBody>
          <a:bodyPr/>
          <a:lstStyle/>
          <a:p>
            <a:fld id="{38254D6C-A9C0-4BBF-A107-A4189547C20C}" type="datetime1">
              <a:rPr lang="fr-BE" smtClean="0"/>
              <a:t>22-05-23</a:t>
            </a:fld>
            <a:endParaRPr lang="fr-BE"/>
          </a:p>
        </p:txBody>
      </p:sp>
      <p:sp>
        <p:nvSpPr>
          <p:cNvPr id="4" name="Espace réservé du pied de page 3">
            <a:extLst>
              <a:ext uri="{FF2B5EF4-FFF2-40B4-BE49-F238E27FC236}">
                <a16:creationId xmlns:a16="http://schemas.microsoft.com/office/drawing/2014/main" id="{15933212-0AB7-420F-91EA-E12732F708C1}"/>
              </a:ext>
            </a:extLst>
          </p:cNvPr>
          <p:cNvSpPr>
            <a:spLocks noGrp="1"/>
          </p:cNvSpPr>
          <p:nvPr>
            <p:ph type="ftr" sz="quarter" idx="11"/>
          </p:nvPr>
        </p:nvSpPr>
        <p:spPr/>
        <p:txBody>
          <a:bodyPr/>
          <a:lstStyle/>
          <a:p>
            <a:endParaRPr lang="fr-BE"/>
          </a:p>
        </p:txBody>
      </p:sp>
      <p:sp>
        <p:nvSpPr>
          <p:cNvPr id="5" name="Espace réservé du numéro de diapositive 4">
            <a:extLst>
              <a:ext uri="{FF2B5EF4-FFF2-40B4-BE49-F238E27FC236}">
                <a16:creationId xmlns:a16="http://schemas.microsoft.com/office/drawing/2014/main" id="{2CC37D5D-1D70-4B3B-B255-F416F0EF1484}"/>
              </a:ext>
            </a:extLst>
          </p:cNvPr>
          <p:cNvSpPr>
            <a:spLocks noGrp="1"/>
          </p:cNvSpPr>
          <p:nvPr>
            <p:ph type="sldNum" sz="quarter" idx="12"/>
          </p:nvPr>
        </p:nvSpPr>
        <p:spPr/>
        <p:txBody>
          <a:bodyPr/>
          <a:lstStyle/>
          <a:p>
            <a:fld id="{A4D1A4ED-2D7E-4661-BC25-E525E99236DB}" type="slidenum">
              <a:rPr lang="fr-BE" smtClean="0"/>
              <a:t>‹N°›</a:t>
            </a:fld>
            <a:endParaRPr lang="fr-BE"/>
          </a:p>
        </p:txBody>
      </p:sp>
      <p:pic>
        <p:nvPicPr>
          <p:cNvPr id="8" name="Image 7">
            <a:extLst>
              <a:ext uri="{FF2B5EF4-FFF2-40B4-BE49-F238E27FC236}">
                <a16:creationId xmlns:a16="http://schemas.microsoft.com/office/drawing/2014/main" id="{DE65D859-942B-4CE2-9FEE-FD60777809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4"/>
            <a:ext cx="2136709" cy="779899"/>
          </a:xfrm>
          <a:prstGeom prst="rect">
            <a:avLst/>
          </a:prstGeom>
        </p:spPr>
      </p:pic>
      <p:pic>
        <p:nvPicPr>
          <p:cNvPr id="7" name="Image 6">
            <a:extLst>
              <a:ext uri="{FF2B5EF4-FFF2-40B4-BE49-F238E27FC236}">
                <a16:creationId xmlns:a16="http://schemas.microsoft.com/office/drawing/2014/main" id="{CC52FC43-3EF7-41AE-92D5-677DA24D8B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4"/>
            <a:ext cx="2136709" cy="779899"/>
          </a:xfrm>
          <a:prstGeom prst="rect">
            <a:avLst/>
          </a:prstGeom>
        </p:spPr>
      </p:pic>
    </p:spTree>
    <p:extLst>
      <p:ext uri="{BB962C8B-B14F-4D97-AF65-F5344CB8AC3E}">
        <p14:creationId xmlns:p14="http://schemas.microsoft.com/office/powerpoint/2010/main" val="22153181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4B02C84-D399-4FDC-8ECC-0D9B7847A82D}"/>
              </a:ext>
            </a:extLst>
          </p:cNvPr>
          <p:cNvSpPr>
            <a:spLocks noGrp="1"/>
          </p:cNvSpPr>
          <p:nvPr>
            <p:ph type="dt" sz="half" idx="10"/>
          </p:nvPr>
        </p:nvSpPr>
        <p:spPr/>
        <p:txBody>
          <a:bodyPr/>
          <a:lstStyle/>
          <a:p>
            <a:fld id="{763F2A46-8386-4348-8190-0E78AE67D819}" type="datetime1">
              <a:rPr lang="fr-BE" smtClean="0"/>
              <a:t>22-05-23</a:t>
            </a:fld>
            <a:endParaRPr lang="fr-BE"/>
          </a:p>
        </p:txBody>
      </p:sp>
      <p:sp>
        <p:nvSpPr>
          <p:cNvPr id="3" name="Espace réservé du pied de page 2">
            <a:extLst>
              <a:ext uri="{FF2B5EF4-FFF2-40B4-BE49-F238E27FC236}">
                <a16:creationId xmlns:a16="http://schemas.microsoft.com/office/drawing/2014/main" id="{EE54C240-3E5A-4584-A8F0-F29CA7B4FC51}"/>
              </a:ext>
            </a:extLst>
          </p:cNvPr>
          <p:cNvSpPr>
            <a:spLocks noGrp="1"/>
          </p:cNvSpPr>
          <p:nvPr>
            <p:ph type="ftr" sz="quarter" idx="11"/>
          </p:nvPr>
        </p:nvSpPr>
        <p:spPr/>
        <p:txBody>
          <a:bodyPr/>
          <a:lstStyle/>
          <a:p>
            <a:endParaRPr lang="fr-BE"/>
          </a:p>
        </p:txBody>
      </p:sp>
      <p:sp>
        <p:nvSpPr>
          <p:cNvPr id="4" name="Espace réservé du numéro de diapositive 3">
            <a:extLst>
              <a:ext uri="{FF2B5EF4-FFF2-40B4-BE49-F238E27FC236}">
                <a16:creationId xmlns:a16="http://schemas.microsoft.com/office/drawing/2014/main" id="{FA616DE5-42D6-430B-9BCA-F259F62EC278}"/>
              </a:ext>
            </a:extLst>
          </p:cNvPr>
          <p:cNvSpPr>
            <a:spLocks noGrp="1"/>
          </p:cNvSpPr>
          <p:nvPr>
            <p:ph type="sldNum" sz="quarter" idx="12"/>
          </p:nvPr>
        </p:nvSpPr>
        <p:spPr/>
        <p:txBody>
          <a:bodyPr/>
          <a:lstStyle/>
          <a:p>
            <a:fld id="{A4D1A4ED-2D7E-4661-BC25-E525E99236DB}" type="slidenum">
              <a:rPr lang="fr-BE" smtClean="0"/>
              <a:t>‹N°›</a:t>
            </a:fld>
            <a:endParaRPr lang="fr-BE"/>
          </a:p>
        </p:txBody>
      </p:sp>
      <p:pic>
        <p:nvPicPr>
          <p:cNvPr id="5" name="Image 4">
            <a:extLst>
              <a:ext uri="{FF2B5EF4-FFF2-40B4-BE49-F238E27FC236}">
                <a16:creationId xmlns:a16="http://schemas.microsoft.com/office/drawing/2014/main" id="{A18573C6-1879-404C-8486-2C8D41D61A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4"/>
            <a:ext cx="2136709" cy="779899"/>
          </a:xfrm>
          <a:prstGeom prst="rect">
            <a:avLst/>
          </a:prstGeom>
        </p:spPr>
      </p:pic>
      <p:pic>
        <p:nvPicPr>
          <p:cNvPr id="6" name="Image 5">
            <a:extLst>
              <a:ext uri="{FF2B5EF4-FFF2-40B4-BE49-F238E27FC236}">
                <a16:creationId xmlns:a16="http://schemas.microsoft.com/office/drawing/2014/main" id="{324A05BA-9059-49C5-B2F8-9799B2331C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4"/>
            <a:ext cx="2136709" cy="779899"/>
          </a:xfrm>
          <a:prstGeom prst="rect">
            <a:avLst/>
          </a:prstGeom>
        </p:spPr>
      </p:pic>
    </p:spTree>
    <p:extLst>
      <p:ext uri="{BB962C8B-B14F-4D97-AF65-F5344CB8AC3E}">
        <p14:creationId xmlns:p14="http://schemas.microsoft.com/office/powerpoint/2010/main" val="6500682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EF9FA9-D930-4363-B019-B222B8FA4928}"/>
              </a:ext>
            </a:extLst>
          </p:cNvPr>
          <p:cNvSpPr>
            <a:spLocks noGrp="1"/>
          </p:cNvSpPr>
          <p:nvPr>
            <p:ph type="title"/>
          </p:nvPr>
        </p:nvSpPr>
        <p:spPr>
          <a:xfrm>
            <a:off x="1306286" y="459158"/>
            <a:ext cx="3465739" cy="1598242"/>
          </a:xfrm>
        </p:spPr>
        <p:txBody>
          <a:bodyPr anchor="b"/>
          <a:lstStyle>
            <a:lvl1pPr>
              <a:defRPr sz="3200"/>
            </a:lvl1pPr>
          </a:lstStyle>
          <a:p>
            <a:r>
              <a:rPr lang="fr-FR"/>
              <a:t>Modifiez le style du titre</a:t>
            </a:r>
            <a:endParaRPr lang="fr-BE"/>
          </a:p>
        </p:txBody>
      </p:sp>
      <p:sp>
        <p:nvSpPr>
          <p:cNvPr id="3" name="Espace réservé du contenu 2">
            <a:extLst>
              <a:ext uri="{FF2B5EF4-FFF2-40B4-BE49-F238E27FC236}">
                <a16:creationId xmlns:a16="http://schemas.microsoft.com/office/drawing/2014/main" id="{D02E27C8-4A3F-47B4-8EAC-0CD4CD52F786}"/>
              </a:ext>
            </a:extLst>
          </p:cNvPr>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a:extLst>
              <a:ext uri="{FF2B5EF4-FFF2-40B4-BE49-F238E27FC236}">
                <a16:creationId xmlns:a16="http://schemas.microsoft.com/office/drawing/2014/main" id="{7183CF9B-B259-4370-8A17-AE896C421799}"/>
              </a:ext>
            </a:extLst>
          </p:cNvPr>
          <p:cNvSpPr>
            <a:spLocks noGrp="1"/>
          </p:cNvSpPr>
          <p:nvPr>
            <p:ph type="body" sz="half" idx="2"/>
          </p:nvPr>
        </p:nvSpPr>
        <p:spPr>
          <a:xfrm>
            <a:off x="1306286" y="2062064"/>
            <a:ext cx="3465739" cy="3806923"/>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F035E645-48DA-454C-997B-B954EAA5A02C}"/>
              </a:ext>
            </a:extLst>
          </p:cNvPr>
          <p:cNvSpPr>
            <a:spLocks noGrp="1"/>
          </p:cNvSpPr>
          <p:nvPr>
            <p:ph type="dt" sz="half" idx="10"/>
          </p:nvPr>
        </p:nvSpPr>
        <p:spPr/>
        <p:txBody>
          <a:bodyPr/>
          <a:lstStyle/>
          <a:p>
            <a:fld id="{B7AA9EDA-65ED-4B37-9057-427E5833DB32}" type="datetime1">
              <a:rPr lang="fr-BE" smtClean="0"/>
              <a:t>22-05-23</a:t>
            </a:fld>
            <a:endParaRPr lang="fr-BE"/>
          </a:p>
        </p:txBody>
      </p:sp>
      <p:sp>
        <p:nvSpPr>
          <p:cNvPr id="6" name="Espace réservé du pied de page 5">
            <a:extLst>
              <a:ext uri="{FF2B5EF4-FFF2-40B4-BE49-F238E27FC236}">
                <a16:creationId xmlns:a16="http://schemas.microsoft.com/office/drawing/2014/main" id="{C0CAF8F9-E3B3-4168-8F9E-267263E396D9}"/>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A9081CD3-0B4F-419F-895C-0D904A7150E4}"/>
              </a:ext>
            </a:extLst>
          </p:cNvPr>
          <p:cNvSpPr>
            <a:spLocks noGrp="1"/>
          </p:cNvSpPr>
          <p:nvPr>
            <p:ph type="sldNum" sz="quarter" idx="12"/>
          </p:nvPr>
        </p:nvSpPr>
        <p:spPr/>
        <p:txBody>
          <a:bodyPr/>
          <a:lstStyle/>
          <a:p>
            <a:fld id="{A4D1A4ED-2D7E-4661-BC25-E525E99236DB}" type="slidenum">
              <a:rPr lang="fr-BE" smtClean="0"/>
              <a:t>‹N°›</a:t>
            </a:fld>
            <a:endParaRPr lang="fr-BE"/>
          </a:p>
        </p:txBody>
      </p:sp>
    </p:spTree>
    <p:extLst>
      <p:ext uri="{BB962C8B-B14F-4D97-AF65-F5344CB8AC3E}">
        <p14:creationId xmlns:p14="http://schemas.microsoft.com/office/powerpoint/2010/main" val="19350323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CC78F4-C2B3-428E-B8E4-CB53FDBCB929}"/>
              </a:ext>
            </a:extLst>
          </p:cNvPr>
          <p:cNvSpPr>
            <a:spLocks noGrp="1"/>
          </p:cNvSpPr>
          <p:nvPr>
            <p:ph type="title"/>
          </p:nvPr>
        </p:nvSpPr>
        <p:spPr>
          <a:xfrm>
            <a:off x="1324947" y="457200"/>
            <a:ext cx="3447078" cy="1595535"/>
          </a:xfrm>
        </p:spPr>
        <p:txBody>
          <a:bodyPr anchor="b"/>
          <a:lstStyle>
            <a:lvl1pPr>
              <a:defRPr sz="3200"/>
            </a:lvl1pPr>
          </a:lstStyle>
          <a:p>
            <a:r>
              <a:rPr lang="fr-FR"/>
              <a:t>Modifiez le style du titre</a:t>
            </a:r>
            <a:endParaRPr lang="fr-BE"/>
          </a:p>
        </p:txBody>
      </p:sp>
      <p:sp>
        <p:nvSpPr>
          <p:cNvPr id="3" name="Espace réservé pour une image  2">
            <a:extLst>
              <a:ext uri="{FF2B5EF4-FFF2-40B4-BE49-F238E27FC236}">
                <a16:creationId xmlns:a16="http://schemas.microsoft.com/office/drawing/2014/main" id="{CD319E8C-E8E0-458D-83D4-D5E4737BB7F0}"/>
              </a:ext>
            </a:extLst>
          </p:cNvPr>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fr-FR"/>
              <a:t>Cliquez sur l'icône pour ajouter une image</a:t>
            </a:r>
            <a:endParaRPr lang="fr-BE"/>
          </a:p>
        </p:txBody>
      </p:sp>
      <p:sp>
        <p:nvSpPr>
          <p:cNvPr id="4" name="Espace réservé du texte 3">
            <a:extLst>
              <a:ext uri="{FF2B5EF4-FFF2-40B4-BE49-F238E27FC236}">
                <a16:creationId xmlns:a16="http://schemas.microsoft.com/office/drawing/2014/main" id="{589897D4-CDF4-4570-B060-C52785C54C68}"/>
              </a:ext>
            </a:extLst>
          </p:cNvPr>
          <p:cNvSpPr>
            <a:spLocks noGrp="1"/>
          </p:cNvSpPr>
          <p:nvPr>
            <p:ph type="body" sz="half" idx="2"/>
          </p:nvPr>
        </p:nvSpPr>
        <p:spPr>
          <a:xfrm>
            <a:off x="1324947" y="2057400"/>
            <a:ext cx="3447078" cy="3800476"/>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5DCB7CD0-82C7-4807-ABB6-9139758AC8B3}"/>
              </a:ext>
            </a:extLst>
          </p:cNvPr>
          <p:cNvSpPr>
            <a:spLocks noGrp="1"/>
          </p:cNvSpPr>
          <p:nvPr>
            <p:ph type="dt" sz="half" idx="10"/>
          </p:nvPr>
        </p:nvSpPr>
        <p:spPr/>
        <p:txBody>
          <a:bodyPr/>
          <a:lstStyle/>
          <a:p>
            <a:fld id="{4021FF49-189D-43B0-9536-D03350426F28}" type="datetime1">
              <a:rPr lang="fr-BE" smtClean="0"/>
              <a:t>22-05-23</a:t>
            </a:fld>
            <a:endParaRPr lang="fr-BE"/>
          </a:p>
        </p:txBody>
      </p:sp>
      <p:sp>
        <p:nvSpPr>
          <p:cNvPr id="6" name="Espace réservé du pied de page 5">
            <a:extLst>
              <a:ext uri="{FF2B5EF4-FFF2-40B4-BE49-F238E27FC236}">
                <a16:creationId xmlns:a16="http://schemas.microsoft.com/office/drawing/2014/main" id="{ED1C0B6F-FCDC-4403-9892-BB5174C76C1C}"/>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58DC039D-20CA-4F8B-96A9-4D5F1D1ECE64}"/>
              </a:ext>
            </a:extLst>
          </p:cNvPr>
          <p:cNvSpPr>
            <a:spLocks noGrp="1"/>
          </p:cNvSpPr>
          <p:nvPr>
            <p:ph type="sldNum" sz="quarter" idx="12"/>
          </p:nvPr>
        </p:nvSpPr>
        <p:spPr/>
        <p:txBody>
          <a:bodyPr/>
          <a:lstStyle/>
          <a:p>
            <a:fld id="{A4D1A4ED-2D7E-4661-BC25-E525E99236DB}" type="slidenum">
              <a:rPr lang="fr-BE" smtClean="0"/>
              <a:t>‹N°›</a:t>
            </a:fld>
            <a:endParaRPr lang="fr-BE"/>
          </a:p>
        </p:txBody>
      </p:sp>
    </p:spTree>
    <p:extLst>
      <p:ext uri="{BB962C8B-B14F-4D97-AF65-F5344CB8AC3E}">
        <p14:creationId xmlns:p14="http://schemas.microsoft.com/office/powerpoint/2010/main" val="14269444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6_Diapositive de titre">
    <p:bg>
      <p:bgPr>
        <a:gradFill>
          <a:gsLst>
            <a:gs pos="0">
              <a:schemeClr val="accent1"/>
            </a:gs>
            <a:gs pos="39000">
              <a:schemeClr val="accent1"/>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C2A0AB-7C3B-49CA-8577-C8B23E3E0E64}"/>
              </a:ext>
            </a:extLst>
          </p:cNvPr>
          <p:cNvSpPr>
            <a:spLocks noGrp="1"/>
          </p:cNvSpPr>
          <p:nvPr>
            <p:ph type="ctrTitle" hasCustomPrompt="1"/>
          </p:nvPr>
        </p:nvSpPr>
        <p:spPr>
          <a:xfrm>
            <a:off x="1044251" y="515873"/>
            <a:ext cx="10103498" cy="1846327"/>
          </a:xfrm>
        </p:spPr>
        <p:txBody>
          <a:bodyPr anchor="b"/>
          <a:lstStyle>
            <a:lvl1pPr algn="ctr">
              <a:defRPr sz="6000">
                <a:solidFill>
                  <a:schemeClr val="bg1"/>
                </a:solidFill>
              </a:defRPr>
            </a:lvl1pPr>
          </a:lstStyle>
          <a:p>
            <a:r>
              <a:rPr lang="fr-FR" dirty="0"/>
              <a:t>Merci de nous avoir écoutés</a:t>
            </a:r>
            <a:endParaRPr lang="fr-BE" dirty="0"/>
          </a:p>
        </p:txBody>
      </p:sp>
      <p:pic>
        <p:nvPicPr>
          <p:cNvPr id="8" name="Image 7">
            <a:extLst>
              <a:ext uri="{FF2B5EF4-FFF2-40B4-BE49-F238E27FC236}">
                <a16:creationId xmlns:a16="http://schemas.microsoft.com/office/drawing/2014/main" id="{F2958C4C-B0FB-4456-92E0-0B2ADDC0B1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0407" y="2676141"/>
            <a:ext cx="2811186" cy="3218324"/>
          </a:xfrm>
          <a:prstGeom prst="rect">
            <a:avLst/>
          </a:prstGeom>
        </p:spPr>
      </p:pic>
      <p:pic>
        <p:nvPicPr>
          <p:cNvPr id="4" name="Image 3">
            <a:extLst>
              <a:ext uri="{FF2B5EF4-FFF2-40B4-BE49-F238E27FC236}">
                <a16:creationId xmlns:a16="http://schemas.microsoft.com/office/drawing/2014/main" id="{7DCB61F1-2F2D-4BAC-9848-AD494E0725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0407" y="2676141"/>
            <a:ext cx="2811186" cy="3218324"/>
          </a:xfrm>
          <a:prstGeom prst="rect">
            <a:avLst/>
          </a:prstGeom>
        </p:spPr>
      </p:pic>
    </p:spTree>
    <p:extLst>
      <p:ext uri="{BB962C8B-B14F-4D97-AF65-F5344CB8AC3E}">
        <p14:creationId xmlns:p14="http://schemas.microsoft.com/office/powerpoint/2010/main" val="15329532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7_Diapositive de titre">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C2A0AB-7C3B-49CA-8577-C8B23E3E0E64}"/>
              </a:ext>
            </a:extLst>
          </p:cNvPr>
          <p:cNvSpPr>
            <a:spLocks noGrp="1"/>
          </p:cNvSpPr>
          <p:nvPr>
            <p:ph type="ctrTitle" hasCustomPrompt="1"/>
          </p:nvPr>
        </p:nvSpPr>
        <p:spPr>
          <a:xfrm>
            <a:off x="1048916" y="515873"/>
            <a:ext cx="10094168" cy="1846327"/>
          </a:xfrm>
        </p:spPr>
        <p:txBody>
          <a:bodyPr anchor="b"/>
          <a:lstStyle>
            <a:lvl1pPr algn="ctr">
              <a:defRPr sz="6000">
                <a:solidFill>
                  <a:schemeClr val="tx2"/>
                </a:solidFill>
              </a:defRPr>
            </a:lvl1pPr>
          </a:lstStyle>
          <a:p>
            <a:r>
              <a:rPr lang="fr-FR" dirty="0"/>
              <a:t>Merci de nous avoir écoutés</a:t>
            </a:r>
            <a:endParaRPr lang="fr-BE" dirty="0"/>
          </a:p>
        </p:txBody>
      </p:sp>
      <p:pic>
        <p:nvPicPr>
          <p:cNvPr id="8" name="Image 7">
            <a:extLst>
              <a:ext uri="{FF2B5EF4-FFF2-40B4-BE49-F238E27FC236}">
                <a16:creationId xmlns:a16="http://schemas.microsoft.com/office/drawing/2014/main" id="{F2958C4C-B0FB-4456-92E0-0B2ADDC0B1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0407" y="2676141"/>
            <a:ext cx="2811186" cy="3218323"/>
          </a:xfrm>
          <a:prstGeom prst="rect">
            <a:avLst/>
          </a:prstGeom>
        </p:spPr>
      </p:pic>
      <p:pic>
        <p:nvPicPr>
          <p:cNvPr id="4" name="Image 3">
            <a:extLst>
              <a:ext uri="{FF2B5EF4-FFF2-40B4-BE49-F238E27FC236}">
                <a16:creationId xmlns:a16="http://schemas.microsoft.com/office/drawing/2014/main" id="{E7A050B3-E951-4CA7-8B96-F9290394A2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0407" y="2676141"/>
            <a:ext cx="2811186" cy="3218323"/>
          </a:xfrm>
          <a:prstGeom prst="rect">
            <a:avLst/>
          </a:prstGeom>
        </p:spPr>
      </p:pic>
    </p:spTree>
    <p:extLst>
      <p:ext uri="{BB962C8B-B14F-4D97-AF65-F5344CB8AC3E}">
        <p14:creationId xmlns:p14="http://schemas.microsoft.com/office/powerpoint/2010/main" val="4314853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C2A0AB-7C3B-49CA-8577-C8B23E3E0E64}"/>
              </a:ext>
            </a:extLst>
          </p:cNvPr>
          <p:cNvSpPr>
            <a:spLocks noGrp="1"/>
          </p:cNvSpPr>
          <p:nvPr>
            <p:ph type="ctrTitle"/>
          </p:nvPr>
        </p:nvSpPr>
        <p:spPr>
          <a:xfrm>
            <a:off x="1524000" y="1122363"/>
            <a:ext cx="9144000" cy="2387600"/>
          </a:xfrm>
        </p:spPr>
        <p:txBody>
          <a:bodyPr anchor="b"/>
          <a:lstStyle>
            <a:lvl1pPr algn="ctr">
              <a:defRPr sz="6000">
                <a:solidFill>
                  <a:schemeClr val="tx1"/>
                </a:solidFill>
              </a:defRPr>
            </a:lvl1pPr>
          </a:lstStyle>
          <a:p>
            <a:r>
              <a:rPr lang="fr-FR"/>
              <a:t>Modifiez le style du titre</a:t>
            </a:r>
            <a:endParaRPr lang="fr-BE" dirty="0"/>
          </a:p>
        </p:txBody>
      </p:sp>
      <p:sp>
        <p:nvSpPr>
          <p:cNvPr id="3" name="Sous-titre 2">
            <a:extLst>
              <a:ext uri="{FF2B5EF4-FFF2-40B4-BE49-F238E27FC236}">
                <a16:creationId xmlns:a16="http://schemas.microsoft.com/office/drawing/2014/main" id="{5F6B66FB-EFF5-40BB-A066-A11510FB7B37}"/>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r-FR"/>
              <a:t>Modifier le style des sous-titres du masque</a:t>
            </a:r>
            <a:endParaRPr lang="fr-BE"/>
          </a:p>
        </p:txBody>
      </p:sp>
      <p:sp>
        <p:nvSpPr>
          <p:cNvPr id="4" name="Espace réservé de la date 3">
            <a:extLst>
              <a:ext uri="{FF2B5EF4-FFF2-40B4-BE49-F238E27FC236}">
                <a16:creationId xmlns:a16="http://schemas.microsoft.com/office/drawing/2014/main" id="{8C0DAF73-D552-430B-98AF-84BEB44FBCBC}"/>
              </a:ext>
            </a:extLst>
          </p:cNvPr>
          <p:cNvSpPr>
            <a:spLocks noGrp="1"/>
          </p:cNvSpPr>
          <p:nvPr>
            <p:ph type="dt" sz="half" idx="10"/>
          </p:nvPr>
        </p:nvSpPr>
        <p:spPr/>
        <p:txBody>
          <a:bodyPr/>
          <a:lstStyle/>
          <a:p>
            <a:fld id="{E26F04E6-A2D4-428B-9784-067C290B802D}" type="datetime1">
              <a:rPr lang="fr-BE" smtClean="0"/>
              <a:t>22-05-23</a:t>
            </a:fld>
            <a:endParaRPr lang="fr-BE"/>
          </a:p>
        </p:txBody>
      </p:sp>
      <p:sp>
        <p:nvSpPr>
          <p:cNvPr id="5" name="Espace réservé du pied de page 4">
            <a:extLst>
              <a:ext uri="{FF2B5EF4-FFF2-40B4-BE49-F238E27FC236}">
                <a16:creationId xmlns:a16="http://schemas.microsoft.com/office/drawing/2014/main" id="{AB30E346-D876-4D79-8419-08FFFFA210BF}"/>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61D8AFB4-072B-4A40-B7C5-AD9B8494EFE4}"/>
              </a:ext>
            </a:extLst>
          </p:cNvPr>
          <p:cNvSpPr>
            <a:spLocks noGrp="1"/>
          </p:cNvSpPr>
          <p:nvPr>
            <p:ph type="sldNum" sz="quarter" idx="12"/>
          </p:nvPr>
        </p:nvSpPr>
        <p:spPr/>
        <p:txBody>
          <a:bodyPr/>
          <a:lstStyle/>
          <a:p>
            <a:fld id="{68142C67-E77D-4A06-9096-86081775CE83}" type="slidenum">
              <a:rPr lang="fr-BE" smtClean="0"/>
              <a:t>‹N°›</a:t>
            </a:fld>
            <a:endParaRPr lang="fr-BE"/>
          </a:p>
        </p:txBody>
      </p:sp>
    </p:spTree>
    <p:extLst>
      <p:ext uri="{BB962C8B-B14F-4D97-AF65-F5344CB8AC3E}">
        <p14:creationId xmlns:p14="http://schemas.microsoft.com/office/powerpoint/2010/main" val="3681225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C2A0AB-7C3B-49CA-8577-C8B23E3E0E64}"/>
              </a:ext>
            </a:extLst>
          </p:cNvPr>
          <p:cNvSpPr>
            <a:spLocks noGrp="1"/>
          </p:cNvSpPr>
          <p:nvPr>
            <p:ph type="ctrTitle"/>
          </p:nvPr>
        </p:nvSpPr>
        <p:spPr>
          <a:xfrm>
            <a:off x="1524000" y="1122363"/>
            <a:ext cx="9144000" cy="2387600"/>
          </a:xfrm>
        </p:spPr>
        <p:txBody>
          <a:bodyPr anchor="b"/>
          <a:lstStyle>
            <a:lvl1pPr algn="ctr">
              <a:defRPr sz="6000">
                <a:solidFill>
                  <a:schemeClr val="tx1"/>
                </a:solidFill>
              </a:defRPr>
            </a:lvl1pPr>
          </a:lstStyle>
          <a:p>
            <a:r>
              <a:rPr lang="fr-FR"/>
              <a:t>Modifiez le style du titre</a:t>
            </a:r>
            <a:endParaRPr lang="fr-BE" dirty="0"/>
          </a:p>
        </p:txBody>
      </p:sp>
      <p:sp>
        <p:nvSpPr>
          <p:cNvPr id="3" name="Sous-titre 2">
            <a:extLst>
              <a:ext uri="{FF2B5EF4-FFF2-40B4-BE49-F238E27FC236}">
                <a16:creationId xmlns:a16="http://schemas.microsoft.com/office/drawing/2014/main" id="{5F6B66FB-EFF5-40BB-A066-A11510FB7B37}"/>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r-FR"/>
              <a:t>Modifier le style des sous-titres du masque</a:t>
            </a:r>
            <a:endParaRPr lang="fr-BE"/>
          </a:p>
        </p:txBody>
      </p:sp>
      <p:sp>
        <p:nvSpPr>
          <p:cNvPr id="4" name="Espace réservé de la date 3">
            <a:extLst>
              <a:ext uri="{FF2B5EF4-FFF2-40B4-BE49-F238E27FC236}">
                <a16:creationId xmlns:a16="http://schemas.microsoft.com/office/drawing/2014/main" id="{8C0DAF73-D552-430B-98AF-84BEB44FBCBC}"/>
              </a:ext>
            </a:extLst>
          </p:cNvPr>
          <p:cNvSpPr>
            <a:spLocks noGrp="1"/>
          </p:cNvSpPr>
          <p:nvPr>
            <p:ph type="dt" sz="half" idx="10"/>
          </p:nvPr>
        </p:nvSpPr>
        <p:spPr/>
        <p:txBody>
          <a:bodyPr/>
          <a:lstStyle/>
          <a:p>
            <a:fld id="{26792380-34B1-4F2E-8295-A24D7364F9BF}" type="datetime1">
              <a:rPr lang="fr-BE" smtClean="0"/>
              <a:t>22-05-23</a:t>
            </a:fld>
            <a:endParaRPr lang="fr-BE"/>
          </a:p>
        </p:txBody>
      </p:sp>
      <p:sp>
        <p:nvSpPr>
          <p:cNvPr id="5" name="Espace réservé du pied de page 4">
            <a:extLst>
              <a:ext uri="{FF2B5EF4-FFF2-40B4-BE49-F238E27FC236}">
                <a16:creationId xmlns:a16="http://schemas.microsoft.com/office/drawing/2014/main" id="{AB30E346-D876-4D79-8419-08FFFFA210BF}"/>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61D8AFB4-072B-4A40-B7C5-AD9B8494EFE4}"/>
              </a:ext>
            </a:extLst>
          </p:cNvPr>
          <p:cNvSpPr>
            <a:spLocks noGrp="1"/>
          </p:cNvSpPr>
          <p:nvPr>
            <p:ph type="sldNum" sz="quarter" idx="12"/>
          </p:nvPr>
        </p:nvSpPr>
        <p:spPr/>
        <p:txBody>
          <a:bodyPr/>
          <a:lstStyle/>
          <a:p>
            <a:fld id="{A4D1A4ED-2D7E-4661-BC25-E525E99236DB}" type="slidenum">
              <a:rPr lang="fr-BE" smtClean="0"/>
              <a:t>‹N°›</a:t>
            </a:fld>
            <a:endParaRPr lang="fr-BE"/>
          </a:p>
        </p:txBody>
      </p:sp>
      <p:pic>
        <p:nvPicPr>
          <p:cNvPr id="9" name="Image 8">
            <a:extLst>
              <a:ext uri="{FF2B5EF4-FFF2-40B4-BE49-F238E27FC236}">
                <a16:creationId xmlns:a16="http://schemas.microsoft.com/office/drawing/2014/main" id="{D1B2C49C-B067-4C98-8463-E288F4A623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4"/>
            <a:ext cx="2136709" cy="779899"/>
          </a:xfrm>
          <a:prstGeom prst="rect">
            <a:avLst/>
          </a:prstGeom>
        </p:spPr>
      </p:pic>
      <p:pic>
        <p:nvPicPr>
          <p:cNvPr id="8" name="Image 7">
            <a:extLst>
              <a:ext uri="{FF2B5EF4-FFF2-40B4-BE49-F238E27FC236}">
                <a16:creationId xmlns:a16="http://schemas.microsoft.com/office/drawing/2014/main" id="{BC931664-EA23-4477-BA7C-A86468B0FA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4"/>
            <a:ext cx="2136709" cy="779899"/>
          </a:xfrm>
          <a:prstGeom prst="rect">
            <a:avLst/>
          </a:prstGeom>
        </p:spPr>
      </p:pic>
    </p:spTree>
    <p:extLst>
      <p:ext uri="{BB962C8B-B14F-4D97-AF65-F5344CB8AC3E}">
        <p14:creationId xmlns:p14="http://schemas.microsoft.com/office/powerpoint/2010/main" val="34749082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5EEE62-CA58-4E9E-9850-17FCBD8B09BB}"/>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CE369A8D-7ACB-4060-9281-1BE823AEC232}"/>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2C4DD47D-DEC5-4FF6-B2A8-8EE3A00CC0D3}"/>
              </a:ext>
            </a:extLst>
          </p:cNvPr>
          <p:cNvSpPr>
            <a:spLocks noGrp="1"/>
          </p:cNvSpPr>
          <p:nvPr>
            <p:ph type="dt" sz="half" idx="10"/>
          </p:nvPr>
        </p:nvSpPr>
        <p:spPr/>
        <p:txBody>
          <a:bodyPr/>
          <a:lstStyle/>
          <a:p>
            <a:fld id="{48841F47-55DA-425C-930A-1BDD05FFD58C}" type="datetime1">
              <a:rPr lang="fr-BE" smtClean="0"/>
              <a:t>22-05-23</a:t>
            </a:fld>
            <a:endParaRPr lang="fr-BE"/>
          </a:p>
        </p:txBody>
      </p:sp>
      <p:sp>
        <p:nvSpPr>
          <p:cNvPr id="5" name="Espace réservé du pied de page 4">
            <a:extLst>
              <a:ext uri="{FF2B5EF4-FFF2-40B4-BE49-F238E27FC236}">
                <a16:creationId xmlns:a16="http://schemas.microsoft.com/office/drawing/2014/main" id="{06EA4B9C-63C6-4998-AB17-E05AE71DA64C}"/>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F31D1844-BC06-48D1-A746-2DE987EBBFD5}"/>
              </a:ext>
            </a:extLst>
          </p:cNvPr>
          <p:cNvSpPr>
            <a:spLocks noGrp="1"/>
          </p:cNvSpPr>
          <p:nvPr>
            <p:ph type="sldNum" sz="quarter" idx="12"/>
          </p:nvPr>
        </p:nvSpPr>
        <p:spPr/>
        <p:txBody>
          <a:bodyPr/>
          <a:lstStyle/>
          <a:p>
            <a:fld id="{68142C67-E77D-4A06-9096-86081775CE83}" type="slidenum">
              <a:rPr lang="fr-BE" smtClean="0"/>
              <a:t>‹N°›</a:t>
            </a:fld>
            <a:endParaRPr lang="fr-BE"/>
          </a:p>
        </p:txBody>
      </p:sp>
      <p:pic>
        <p:nvPicPr>
          <p:cNvPr id="12" name="Image 11">
            <a:extLst>
              <a:ext uri="{FF2B5EF4-FFF2-40B4-BE49-F238E27FC236}">
                <a16:creationId xmlns:a16="http://schemas.microsoft.com/office/drawing/2014/main" id="{513CE980-B08B-46CA-9074-1B11212DF4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4"/>
            <a:ext cx="2136709" cy="779899"/>
          </a:xfrm>
          <a:prstGeom prst="rect">
            <a:avLst/>
          </a:prstGeom>
        </p:spPr>
      </p:pic>
    </p:spTree>
    <p:extLst>
      <p:ext uri="{BB962C8B-B14F-4D97-AF65-F5344CB8AC3E}">
        <p14:creationId xmlns:p14="http://schemas.microsoft.com/office/powerpoint/2010/main" val="19698290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1_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5EEE62-CA58-4E9E-9850-17FCBD8B09BB}"/>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CE369A8D-7ACB-4060-9281-1BE823AEC232}"/>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2C4DD47D-DEC5-4FF6-B2A8-8EE3A00CC0D3}"/>
              </a:ext>
            </a:extLst>
          </p:cNvPr>
          <p:cNvSpPr>
            <a:spLocks noGrp="1"/>
          </p:cNvSpPr>
          <p:nvPr>
            <p:ph type="dt" sz="half" idx="10"/>
          </p:nvPr>
        </p:nvSpPr>
        <p:spPr/>
        <p:txBody>
          <a:bodyPr/>
          <a:lstStyle/>
          <a:p>
            <a:fld id="{A2A018BD-77FA-468C-8F29-D7ADC7B7B87C}" type="datetime1">
              <a:rPr lang="fr-BE" smtClean="0"/>
              <a:t>22-05-23</a:t>
            </a:fld>
            <a:endParaRPr lang="fr-BE"/>
          </a:p>
        </p:txBody>
      </p:sp>
      <p:sp>
        <p:nvSpPr>
          <p:cNvPr id="5" name="Espace réservé du pied de page 4">
            <a:extLst>
              <a:ext uri="{FF2B5EF4-FFF2-40B4-BE49-F238E27FC236}">
                <a16:creationId xmlns:a16="http://schemas.microsoft.com/office/drawing/2014/main" id="{06EA4B9C-63C6-4998-AB17-E05AE71DA64C}"/>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F31D1844-BC06-48D1-A746-2DE987EBBFD5}"/>
              </a:ext>
            </a:extLst>
          </p:cNvPr>
          <p:cNvSpPr>
            <a:spLocks noGrp="1"/>
          </p:cNvSpPr>
          <p:nvPr>
            <p:ph type="sldNum" sz="quarter" idx="12"/>
          </p:nvPr>
        </p:nvSpPr>
        <p:spPr/>
        <p:txBody>
          <a:bodyPr/>
          <a:lstStyle/>
          <a:p>
            <a:fld id="{68142C67-E77D-4A06-9096-86081775CE83}" type="slidenum">
              <a:rPr lang="fr-BE" smtClean="0"/>
              <a:t>‹N°›</a:t>
            </a:fld>
            <a:endParaRPr lang="fr-BE"/>
          </a:p>
        </p:txBody>
      </p:sp>
    </p:spTree>
    <p:extLst>
      <p:ext uri="{BB962C8B-B14F-4D97-AF65-F5344CB8AC3E}">
        <p14:creationId xmlns:p14="http://schemas.microsoft.com/office/powerpoint/2010/main" val="470684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0F933A-0DD9-4A1C-B563-0C9FC5EFE1A9}"/>
              </a:ext>
            </a:extLst>
          </p:cNvPr>
          <p:cNvSpPr>
            <a:spLocks noGrp="1"/>
          </p:cNvSpPr>
          <p:nvPr>
            <p:ph type="title"/>
          </p:nvPr>
        </p:nvSpPr>
        <p:spPr>
          <a:xfrm>
            <a:off x="831851" y="1709742"/>
            <a:ext cx="10515600" cy="2852737"/>
          </a:xfrm>
        </p:spPr>
        <p:txBody>
          <a:bodyPr anchor="b"/>
          <a:lstStyle>
            <a:lvl1pPr>
              <a:defRPr sz="6000"/>
            </a:lvl1pPr>
          </a:lstStyle>
          <a:p>
            <a:r>
              <a:rPr lang="fr-FR"/>
              <a:t>Modifiez le style du titre</a:t>
            </a:r>
            <a:endParaRPr lang="fr-BE"/>
          </a:p>
        </p:txBody>
      </p:sp>
      <p:sp>
        <p:nvSpPr>
          <p:cNvPr id="3" name="Espace réservé du texte 2">
            <a:extLst>
              <a:ext uri="{FF2B5EF4-FFF2-40B4-BE49-F238E27FC236}">
                <a16:creationId xmlns:a16="http://schemas.microsoft.com/office/drawing/2014/main" id="{DACD949B-61AE-4194-BF97-1939B4C0A0A1}"/>
              </a:ext>
            </a:extLst>
          </p:cNvPr>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956BE5C8-A56C-4A2D-B886-A6946AC71396}"/>
              </a:ext>
            </a:extLst>
          </p:cNvPr>
          <p:cNvSpPr>
            <a:spLocks noGrp="1"/>
          </p:cNvSpPr>
          <p:nvPr>
            <p:ph type="dt" sz="half" idx="10"/>
          </p:nvPr>
        </p:nvSpPr>
        <p:spPr/>
        <p:txBody>
          <a:bodyPr/>
          <a:lstStyle/>
          <a:p>
            <a:fld id="{47A153B0-0E87-42D1-B0AC-A859B261AB47}" type="datetime1">
              <a:rPr lang="fr-BE" smtClean="0"/>
              <a:t>22-05-23</a:t>
            </a:fld>
            <a:endParaRPr lang="fr-BE"/>
          </a:p>
        </p:txBody>
      </p:sp>
      <p:sp>
        <p:nvSpPr>
          <p:cNvPr id="5" name="Espace réservé du pied de page 4">
            <a:extLst>
              <a:ext uri="{FF2B5EF4-FFF2-40B4-BE49-F238E27FC236}">
                <a16:creationId xmlns:a16="http://schemas.microsoft.com/office/drawing/2014/main" id="{C40F7C31-D015-4782-A742-3BD4CF9616CA}"/>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5E9A2DF9-B6D5-4A11-A0D7-8E64B4265C86}"/>
              </a:ext>
            </a:extLst>
          </p:cNvPr>
          <p:cNvSpPr>
            <a:spLocks noGrp="1"/>
          </p:cNvSpPr>
          <p:nvPr>
            <p:ph type="sldNum" sz="quarter" idx="12"/>
          </p:nvPr>
        </p:nvSpPr>
        <p:spPr/>
        <p:txBody>
          <a:bodyPr/>
          <a:lstStyle/>
          <a:p>
            <a:fld id="{68142C67-E77D-4A06-9096-86081775CE83}" type="slidenum">
              <a:rPr lang="fr-BE" smtClean="0"/>
              <a:t>‹N°›</a:t>
            </a:fld>
            <a:endParaRPr lang="fr-BE"/>
          </a:p>
        </p:txBody>
      </p:sp>
    </p:spTree>
    <p:extLst>
      <p:ext uri="{BB962C8B-B14F-4D97-AF65-F5344CB8AC3E}">
        <p14:creationId xmlns:p14="http://schemas.microsoft.com/office/powerpoint/2010/main" val="21051967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FCA447-EFBD-44B7-AFE8-4ABF9505FB6A}"/>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CEA1755E-3FEF-4EAF-9D9B-1D2AEC836623}"/>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a:extLst>
              <a:ext uri="{FF2B5EF4-FFF2-40B4-BE49-F238E27FC236}">
                <a16:creationId xmlns:a16="http://schemas.microsoft.com/office/drawing/2014/main" id="{14FF21DE-7319-47B2-822F-142F3F5D513D}"/>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a:extLst>
              <a:ext uri="{FF2B5EF4-FFF2-40B4-BE49-F238E27FC236}">
                <a16:creationId xmlns:a16="http://schemas.microsoft.com/office/drawing/2014/main" id="{6FD16BD3-E216-4D99-9EA2-48FBA0296BF2}"/>
              </a:ext>
            </a:extLst>
          </p:cNvPr>
          <p:cNvSpPr>
            <a:spLocks noGrp="1"/>
          </p:cNvSpPr>
          <p:nvPr>
            <p:ph type="dt" sz="half" idx="10"/>
          </p:nvPr>
        </p:nvSpPr>
        <p:spPr/>
        <p:txBody>
          <a:bodyPr/>
          <a:lstStyle/>
          <a:p>
            <a:fld id="{E7CD5E33-95A5-45EF-A364-9798DB85E60D}" type="datetime1">
              <a:rPr lang="fr-BE" smtClean="0"/>
              <a:t>22-05-23</a:t>
            </a:fld>
            <a:endParaRPr lang="fr-BE"/>
          </a:p>
        </p:txBody>
      </p:sp>
      <p:sp>
        <p:nvSpPr>
          <p:cNvPr id="6" name="Espace réservé du pied de page 5">
            <a:extLst>
              <a:ext uri="{FF2B5EF4-FFF2-40B4-BE49-F238E27FC236}">
                <a16:creationId xmlns:a16="http://schemas.microsoft.com/office/drawing/2014/main" id="{FECFEC21-1B3B-41D2-9FC0-131A508F710E}"/>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C941475C-1F1C-4E4E-8C24-56FB88BC28EC}"/>
              </a:ext>
            </a:extLst>
          </p:cNvPr>
          <p:cNvSpPr>
            <a:spLocks noGrp="1"/>
          </p:cNvSpPr>
          <p:nvPr>
            <p:ph type="sldNum" sz="quarter" idx="12"/>
          </p:nvPr>
        </p:nvSpPr>
        <p:spPr/>
        <p:txBody>
          <a:bodyPr/>
          <a:lstStyle/>
          <a:p>
            <a:fld id="{68142C67-E77D-4A06-9096-86081775CE83}" type="slidenum">
              <a:rPr lang="fr-BE" smtClean="0"/>
              <a:t>‹N°›</a:t>
            </a:fld>
            <a:endParaRPr lang="fr-BE"/>
          </a:p>
        </p:txBody>
      </p:sp>
    </p:spTree>
    <p:extLst>
      <p:ext uri="{BB962C8B-B14F-4D97-AF65-F5344CB8AC3E}">
        <p14:creationId xmlns:p14="http://schemas.microsoft.com/office/powerpoint/2010/main" val="38270227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FEC38A-2A83-485D-A9A4-2EFF711D48D7}"/>
              </a:ext>
            </a:extLst>
          </p:cNvPr>
          <p:cNvSpPr>
            <a:spLocks noGrp="1"/>
          </p:cNvSpPr>
          <p:nvPr>
            <p:ph type="title"/>
          </p:nvPr>
        </p:nvSpPr>
        <p:spPr>
          <a:xfrm>
            <a:off x="839788" y="365129"/>
            <a:ext cx="10515600" cy="1325563"/>
          </a:xfrm>
        </p:spPr>
        <p:txBody>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E1E7DF36-B567-4C48-AD73-AD78741F67F8}"/>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02795A36-7917-495B-A5A3-61FE5AF0F29D}"/>
              </a:ext>
            </a:extLst>
          </p:cNvPr>
          <p:cNvSpPr>
            <a:spLocks noGrp="1"/>
          </p:cNvSpPr>
          <p:nvPr>
            <p:ph sz="half" idx="2"/>
          </p:nvPr>
        </p:nvSpPr>
        <p:spPr>
          <a:xfrm>
            <a:off x="839789"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a:extLst>
              <a:ext uri="{FF2B5EF4-FFF2-40B4-BE49-F238E27FC236}">
                <a16:creationId xmlns:a16="http://schemas.microsoft.com/office/drawing/2014/main" id="{933B58DD-87B7-4EA1-A104-978070F4901A}"/>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8991529F-A8D1-40AD-A268-C992F703F562}"/>
              </a:ext>
            </a:extLst>
          </p:cNvPr>
          <p:cNvSpPr>
            <a:spLocks noGrp="1"/>
          </p:cNvSpPr>
          <p:nvPr>
            <p:ph sz="quarter" idx="4"/>
          </p:nvPr>
        </p:nvSpPr>
        <p:spPr>
          <a:xfrm>
            <a:off x="6172202"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a:extLst>
              <a:ext uri="{FF2B5EF4-FFF2-40B4-BE49-F238E27FC236}">
                <a16:creationId xmlns:a16="http://schemas.microsoft.com/office/drawing/2014/main" id="{EC25216B-AD44-430C-897C-623665B96CA6}"/>
              </a:ext>
            </a:extLst>
          </p:cNvPr>
          <p:cNvSpPr>
            <a:spLocks noGrp="1"/>
          </p:cNvSpPr>
          <p:nvPr>
            <p:ph type="dt" sz="half" idx="10"/>
          </p:nvPr>
        </p:nvSpPr>
        <p:spPr/>
        <p:txBody>
          <a:bodyPr/>
          <a:lstStyle/>
          <a:p>
            <a:fld id="{C59879B6-72A4-4D23-B05E-3A6008A525EC}" type="datetime1">
              <a:rPr lang="fr-BE" smtClean="0"/>
              <a:t>22-05-23</a:t>
            </a:fld>
            <a:endParaRPr lang="fr-BE"/>
          </a:p>
        </p:txBody>
      </p:sp>
      <p:sp>
        <p:nvSpPr>
          <p:cNvPr id="8" name="Espace réservé du pied de page 7">
            <a:extLst>
              <a:ext uri="{FF2B5EF4-FFF2-40B4-BE49-F238E27FC236}">
                <a16:creationId xmlns:a16="http://schemas.microsoft.com/office/drawing/2014/main" id="{185D136F-FDC5-45AE-8A9D-3F01FCD1E1A2}"/>
              </a:ext>
            </a:extLst>
          </p:cNvPr>
          <p:cNvSpPr>
            <a:spLocks noGrp="1"/>
          </p:cNvSpPr>
          <p:nvPr>
            <p:ph type="ftr" sz="quarter" idx="11"/>
          </p:nvPr>
        </p:nvSpPr>
        <p:spPr/>
        <p:txBody>
          <a:bodyPr/>
          <a:lstStyle/>
          <a:p>
            <a:endParaRPr lang="fr-BE"/>
          </a:p>
        </p:txBody>
      </p:sp>
      <p:sp>
        <p:nvSpPr>
          <p:cNvPr id="9" name="Espace réservé du numéro de diapositive 8">
            <a:extLst>
              <a:ext uri="{FF2B5EF4-FFF2-40B4-BE49-F238E27FC236}">
                <a16:creationId xmlns:a16="http://schemas.microsoft.com/office/drawing/2014/main" id="{20981AD0-CBCE-42FE-9678-9F38DF19B011}"/>
              </a:ext>
            </a:extLst>
          </p:cNvPr>
          <p:cNvSpPr>
            <a:spLocks noGrp="1"/>
          </p:cNvSpPr>
          <p:nvPr>
            <p:ph type="sldNum" sz="quarter" idx="12"/>
          </p:nvPr>
        </p:nvSpPr>
        <p:spPr/>
        <p:txBody>
          <a:bodyPr/>
          <a:lstStyle/>
          <a:p>
            <a:fld id="{68142C67-E77D-4A06-9096-86081775CE83}" type="slidenum">
              <a:rPr lang="fr-BE" smtClean="0"/>
              <a:t>‹N°›</a:t>
            </a:fld>
            <a:endParaRPr lang="fr-BE"/>
          </a:p>
        </p:txBody>
      </p:sp>
    </p:spTree>
    <p:extLst>
      <p:ext uri="{BB962C8B-B14F-4D97-AF65-F5344CB8AC3E}">
        <p14:creationId xmlns:p14="http://schemas.microsoft.com/office/powerpoint/2010/main" val="7976473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0ECC9F-4713-4F2B-A0B5-297E89AF44B6}"/>
              </a:ext>
            </a:extLst>
          </p:cNvPr>
          <p:cNvSpPr>
            <a:spLocks noGrp="1"/>
          </p:cNvSpPr>
          <p:nvPr>
            <p:ph type="title"/>
          </p:nvPr>
        </p:nvSpPr>
        <p:spPr/>
        <p:txBody>
          <a:bodyPr/>
          <a:lstStyle/>
          <a:p>
            <a:r>
              <a:rPr lang="fr-FR"/>
              <a:t>Modifiez le style du titre</a:t>
            </a:r>
            <a:endParaRPr lang="fr-BE"/>
          </a:p>
        </p:txBody>
      </p:sp>
      <p:sp>
        <p:nvSpPr>
          <p:cNvPr id="3" name="Espace réservé de la date 2">
            <a:extLst>
              <a:ext uri="{FF2B5EF4-FFF2-40B4-BE49-F238E27FC236}">
                <a16:creationId xmlns:a16="http://schemas.microsoft.com/office/drawing/2014/main" id="{493FAA26-E036-4665-B932-A0A503489E0F}"/>
              </a:ext>
            </a:extLst>
          </p:cNvPr>
          <p:cNvSpPr>
            <a:spLocks noGrp="1"/>
          </p:cNvSpPr>
          <p:nvPr>
            <p:ph type="dt" sz="half" idx="10"/>
          </p:nvPr>
        </p:nvSpPr>
        <p:spPr/>
        <p:txBody>
          <a:bodyPr/>
          <a:lstStyle/>
          <a:p>
            <a:fld id="{288B4A92-F7ED-4BEE-A519-0B912F372F45}" type="datetime1">
              <a:rPr lang="fr-BE" smtClean="0"/>
              <a:t>22-05-23</a:t>
            </a:fld>
            <a:endParaRPr lang="fr-BE"/>
          </a:p>
        </p:txBody>
      </p:sp>
      <p:sp>
        <p:nvSpPr>
          <p:cNvPr id="4" name="Espace réservé du pied de page 3">
            <a:extLst>
              <a:ext uri="{FF2B5EF4-FFF2-40B4-BE49-F238E27FC236}">
                <a16:creationId xmlns:a16="http://schemas.microsoft.com/office/drawing/2014/main" id="{15933212-0AB7-420F-91EA-E12732F708C1}"/>
              </a:ext>
            </a:extLst>
          </p:cNvPr>
          <p:cNvSpPr>
            <a:spLocks noGrp="1"/>
          </p:cNvSpPr>
          <p:nvPr>
            <p:ph type="ftr" sz="quarter" idx="11"/>
          </p:nvPr>
        </p:nvSpPr>
        <p:spPr/>
        <p:txBody>
          <a:bodyPr/>
          <a:lstStyle/>
          <a:p>
            <a:endParaRPr lang="fr-BE"/>
          </a:p>
        </p:txBody>
      </p:sp>
      <p:sp>
        <p:nvSpPr>
          <p:cNvPr id="5" name="Espace réservé du numéro de diapositive 4">
            <a:extLst>
              <a:ext uri="{FF2B5EF4-FFF2-40B4-BE49-F238E27FC236}">
                <a16:creationId xmlns:a16="http://schemas.microsoft.com/office/drawing/2014/main" id="{2CC37D5D-1D70-4B3B-B255-F416F0EF1484}"/>
              </a:ext>
            </a:extLst>
          </p:cNvPr>
          <p:cNvSpPr>
            <a:spLocks noGrp="1"/>
          </p:cNvSpPr>
          <p:nvPr>
            <p:ph type="sldNum" sz="quarter" idx="12"/>
          </p:nvPr>
        </p:nvSpPr>
        <p:spPr/>
        <p:txBody>
          <a:bodyPr/>
          <a:lstStyle/>
          <a:p>
            <a:fld id="{68142C67-E77D-4A06-9096-86081775CE83}" type="slidenum">
              <a:rPr lang="fr-BE" smtClean="0"/>
              <a:t>‹N°›</a:t>
            </a:fld>
            <a:endParaRPr lang="fr-BE"/>
          </a:p>
        </p:txBody>
      </p:sp>
    </p:spTree>
    <p:extLst>
      <p:ext uri="{BB962C8B-B14F-4D97-AF65-F5344CB8AC3E}">
        <p14:creationId xmlns:p14="http://schemas.microsoft.com/office/powerpoint/2010/main" val="13631171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4B02C84-D399-4FDC-8ECC-0D9B7847A82D}"/>
              </a:ext>
            </a:extLst>
          </p:cNvPr>
          <p:cNvSpPr>
            <a:spLocks noGrp="1"/>
          </p:cNvSpPr>
          <p:nvPr>
            <p:ph type="dt" sz="half" idx="10"/>
          </p:nvPr>
        </p:nvSpPr>
        <p:spPr/>
        <p:txBody>
          <a:bodyPr/>
          <a:lstStyle/>
          <a:p>
            <a:fld id="{6A9F0FAF-C935-42AC-B596-9F71B7B8D9BB}" type="datetime1">
              <a:rPr lang="fr-BE" smtClean="0"/>
              <a:t>22-05-23</a:t>
            </a:fld>
            <a:endParaRPr lang="fr-BE"/>
          </a:p>
        </p:txBody>
      </p:sp>
      <p:sp>
        <p:nvSpPr>
          <p:cNvPr id="3" name="Espace réservé du pied de page 2">
            <a:extLst>
              <a:ext uri="{FF2B5EF4-FFF2-40B4-BE49-F238E27FC236}">
                <a16:creationId xmlns:a16="http://schemas.microsoft.com/office/drawing/2014/main" id="{EE54C240-3E5A-4584-A8F0-F29CA7B4FC51}"/>
              </a:ext>
            </a:extLst>
          </p:cNvPr>
          <p:cNvSpPr>
            <a:spLocks noGrp="1"/>
          </p:cNvSpPr>
          <p:nvPr>
            <p:ph type="ftr" sz="quarter" idx="11"/>
          </p:nvPr>
        </p:nvSpPr>
        <p:spPr/>
        <p:txBody>
          <a:bodyPr/>
          <a:lstStyle/>
          <a:p>
            <a:endParaRPr lang="fr-BE"/>
          </a:p>
        </p:txBody>
      </p:sp>
      <p:sp>
        <p:nvSpPr>
          <p:cNvPr id="4" name="Espace réservé du numéro de diapositive 3">
            <a:extLst>
              <a:ext uri="{FF2B5EF4-FFF2-40B4-BE49-F238E27FC236}">
                <a16:creationId xmlns:a16="http://schemas.microsoft.com/office/drawing/2014/main" id="{FA616DE5-42D6-430B-9BCA-F259F62EC278}"/>
              </a:ext>
            </a:extLst>
          </p:cNvPr>
          <p:cNvSpPr>
            <a:spLocks noGrp="1"/>
          </p:cNvSpPr>
          <p:nvPr>
            <p:ph type="sldNum" sz="quarter" idx="12"/>
          </p:nvPr>
        </p:nvSpPr>
        <p:spPr/>
        <p:txBody>
          <a:bodyPr/>
          <a:lstStyle/>
          <a:p>
            <a:fld id="{68142C67-E77D-4A06-9096-86081775CE83}" type="slidenum">
              <a:rPr lang="fr-BE" smtClean="0"/>
              <a:t>‹N°›</a:t>
            </a:fld>
            <a:endParaRPr lang="fr-BE"/>
          </a:p>
        </p:txBody>
      </p:sp>
    </p:spTree>
    <p:extLst>
      <p:ext uri="{BB962C8B-B14F-4D97-AF65-F5344CB8AC3E}">
        <p14:creationId xmlns:p14="http://schemas.microsoft.com/office/powerpoint/2010/main" val="15843447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EF9FA9-D930-4363-B019-B222B8FA492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du contenu 2">
            <a:extLst>
              <a:ext uri="{FF2B5EF4-FFF2-40B4-BE49-F238E27FC236}">
                <a16:creationId xmlns:a16="http://schemas.microsoft.com/office/drawing/2014/main" id="{D02E27C8-4A3F-47B4-8EAC-0CD4CD52F786}"/>
              </a:ext>
            </a:extLst>
          </p:cNvPr>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a:extLst>
              <a:ext uri="{FF2B5EF4-FFF2-40B4-BE49-F238E27FC236}">
                <a16:creationId xmlns:a16="http://schemas.microsoft.com/office/drawing/2014/main" id="{7183CF9B-B259-4370-8A17-AE896C421799}"/>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F035E645-48DA-454C-997B-B954EAA5A02C}"/>
              </a:ext>
            </a:extLst>
          </p:cNvPr>
          <p:cNvSpPr>
            <a:spLocks noGrp="1"/>
          </p:cNvSpPr>
          <p:nvPr>
            <p:ph type="dt" sz="half" idx="10"/>
          </p:nvPr>
        </p:nvSpPr>
        <p:spPr/>
        <p:txBody>
          <a:bodyPr/>
          <a:lstStyle/>
          <a:p>
            <a:fld id="{DABA1405-E2F4-436D-B913-6E2B96992D82}" type="datetime1">
              <a:rPr lang="fr-BE" smtClean="0"/>
              <a:t>22-05-23</a:t>
            </a:fld>
            <a:endParaRPr lang="fr-BE"/>
          </a:p>
        </p:txBody>
      </p:sp>
      <p:sp>
        <p:nvSpPr>
          <p:cNvPr id="6" name="Espace réservé du pied de page 5">
            <a:extLst>
              <a:ext uri="{FF2B5EF4-FFF2-40B4-BE49-F238E27FC236}">
                <a16:creationId xmlns:a16="http://schemas.microsoft.com/office/drawing/2014/main" id="{C0CAF8F9-E3B3-4168-8F9E-267263E396D9}"/>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A9081CD3-0B4F-419F-895C-0D904A7150E4}"/>
              </a:ext>
            </a:extLst>
          </p:cNvPr>
          <p:cNvSpPr>
            <a:spLocks noGrp="1"/>
          </p:cNvSpPr>
          <p:nvPr>
            <p:ph type="sldNum" sz="quarter" idx="12"/>
          </p:nvPr>
        </p:nvSpPr>
        <p:spPr/>
        <p:txBody>
          <a:bodyPr/>
          <a:lstStyle/>
          <a:p>
            <a:fld id="{68142C67-E77D-4A06-9096-86081775CE83}" type="slidenum">
              <a:rPr lang="fr-BE" smtClean="0"/>
              <a:t>‹N°›</a:t>
            </a:fld>
            <a:endParaRPr lang="fr-BE"/>
          </a:p>
        </p:txBody>
      </p:sp>
    </p:spTree>
    <p:extLst>
      <p:ext uri="{BB962C8B-B14F-4D97-AF65-F5344CB8AC3E}">
        <p14:creationId xmlns:p14="http://schemas.microsoft.com/office/powerpoint/2010/main" val="34137983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CC78F4-C2B3-428E-B8E4-CB53FDBCB92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pour une image  2">
            <a:extLst>
              <a:ext uri="{FF2B5EF4-FFF2-40B4-BE49-F238E27FC236}">
                <a16:creationId xmlns:a16="http://schemas.microsoft.com/office/drawing/2014/main" id="{CD319E8C-E8E0-458D-83D4-D5E4737BB7F0}"/>
              </a:ext>
            </a:extLst>
          </p:cNvPr>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fr-FR"/>
              <a:t>Cliquez sur l'icône pour ajouter une image</a:t>
            </a:r>
            <a:endParaRPr lang="fr-BE"/>
          </a:p>
        </p:txBody>
      </p:sp>
      <p:sp>
        <p:nvSpPr>
          <p:cNvPr id="4" name="Espace réservé du texte 3">
            <a:extLst>
              <a:ext uri="{FF2B5EF4-FFF2-40B4-BE49-F238E27FC236}">
                <a16:creationId xmlns:a16="http://schemas.microsoft.com/office/drawing/2014/main" id="{589897D4-CDF4-4570-B060-C52785C54C68}"/>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5DCB7CD0-82C7-4807-ABB6-9139758AC8B3}"/>
              </a:ext>
            </a:extLst>
          </p:cNvPr>
          <p:cNvSpPr>
            <a:spLocks noGrp="1"/>
          </p:cNvSpPr>
          <p:nvPr>
            <p:ph type="dt" sz="half" idx="10"/>
          </p:nvPr>
        </p:nvSpPr>
        <p:spPr/>
        <p:txBody>
          <a:bodyPr/>
          <a:lstStyle/>
          <a:p>
            <a:fld id="{F27938FB-A638-469A-AC9C-2B9D4E7182B7}" type="datetime1">
              <a:rPr lang="fr-BE" smtClean="0"/>
              <a:t>22-05-23</a:t>
            </a:fld>
            <a:endParaRPr lang="fr-BE"/>
          </a:p>
        </p:txBody>
      </p:sp>
      <p:sp>
        <p:nvSpPr>
          <p:cNvPr id="6" name="Espace réservé du pied de page 5">
            <a:extLst>
              <a:ext uri="{FF2B5EF4-FFF2-40B4-BE49-F238E27FC236}">
                <a16:creationId xmlns:a16="http://schemas.microsoft.com/office/drawing/2014/main" id="{ED1C0B6F-FCDC-4403-9892-BB5174C76C1C}"/>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58DC039D-20CA-4F8B-96A9-4D5F1D1ECE64}"/>
              </a:ext>
            </a:extLst>
          </p:cNvPr>
          <p:cNvSpPr>
            <a:spLocks noGrp="1"/>
          </p:cNvSpPr>
          <p:nvPr>
            <p:ph type="sldNum" sz="quarter" idx="12"/>
          </p:nvPr>
        </p:nvSpPr>
        <p:spPr/>
        <p:txBody>
          <a:bodyPr/>
          <a:lstStyle/>
          <a:p>
            <a:fld id="{68142C67-E77D-4A06-9096-86081775CE83}" type="slidenum">
              <a:rPr lang="fr-BE" smtClean="0"/>
              <a:t>‹N°›</a:t>
            </a:fld>
            <a:endParaRPr lang="fr-BE"/>
          </a:p>
        </p:txBody>
      </p:sp>
    </p:spTree>
    <p:extLst>
      <p:ext uri="{BB962C8B-B14F-4D97-AF65-F5344CB8AC3E}">
        <p14:creationId xmlns:p14="http://schemas.microsoft.com/office/powerpoint/2010/main" val="7994929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6_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C2A0AB-7C3B-49CA-8577-C8B23E3E0E64}"/>
              </a:ext>
            </a:extLst>
          </p:cNvPr>
          <p:cNvSpPr>
            <a:spLocks noGrp="1"/>
          </p:cNvSpPr>
          <p:nvPr>
            <p:ph type="ctrTitle" hasCustomPrompt="1"/>
          </p:nvPr>
        </p:nvSpPr>
        <p:spPr>
          <a:xfrm>
            <a:off x="1048916" y="515873"/>
            <a:ext cx="10094168" cy="1846327"/>
          </a:xfrm>
        </p:spPr>
        <p:txBody>
          <a:bodyPr anchor="b"/>
          <a:lstStyle>
            <a:lvl1pPr algn="ctr">
              <a:defRPr sz="6000">
                <a:solidFill>
                  <a:schemeClr val="tx2"/>
                </a:solidFill>
              </a:defRPr>
            </a:lvl1pPr>
          </a:lstStyle>
          <a:p>
            <a:r>
              <a:rPr lang="fr-FR" dirty="0"/>
              <a:t>Merci de nous avoir écoutés</a:t>
            </a:r>
            <a:endParaRPr lang="fr-BE" dirty="0"/>
          </a:p>
        </p:txBody>
      </p:sp>
      <p:pic>
        <p:nvPicPr>
          <p:cNvPr id="8" name="Image 7">
            <a:extLst>
              <a:ext uri="{FF2B5EF4-FFF2-40B4-BE49-F238E27FC236}">
                <a16:creationId xmlns:a16="http://schemas.microsoft.com/office/drawing/2014/main" id="{F2958C4C-B0FB-4456-92E0-0B2ADDC0B1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0407" y="2676141"/>
            <a:ext cx="2811186" cy="3218324"/>
          </a:xfrm>
          <a:prstGeom prst="rect">
            <a:avLst/>
          </a:prstGeom>
        </p:spPr>
      </p:pic>
    </p:spTree>
    <p:extLst>
      <p:ext uri="{BB962C8B-B14F-4D97-AF65-F5344CB8AC3E}">
        <p14:creationId xmlns:p14="http://schemas.microsoft.com/office/powerpoint/2010/main" val="68768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2_Diapositive de titre">
    <p:bg>
      <p:bgPr>
        <a:gradFill>
          <a:gsLst>
            <a:gs pos="71000">
              <a:schemeClr val="accent1"/>
            </a:gs>
            <a:gs pos="100000">
              <a:schemeClr val="accent1">
                <a:lumMod val="75000"/>
              </a:schemeClr>
            </a:gs>
          </a:gsLst>
          <a:lin ang="5400000" scaled="0"/>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C2A0AB-7C3B-49CA-8577-C8B23E3E0E64}"/>
              </a:ext>
            </a:extLst>
          </p:cNvPr>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fr-FR"/>
              <a:t>Modifiez le style du titre</a:t>
            </a:r>
            <a:endParaRPr lang="fr-BE" dirty="0"/>
          </a:p>
        </p:txBody>
      </p:sp>
      <p:sp>
        <p:nvSpPr>
          <p:cNvPr id="3" name="Sous-titre 2">
            <a:extLst>
              <a:ext uri="{FF2B5EF4-FFF2-40B4-BE49-F238E27FC236}">
                <a16:creationId xmlns:a16="http://schemas.microsoft.com/office/drawing/2014/main" id="{5F6B66FB-EFF5-40BB-A066-A11510FB7B37}"/>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r-FR"/>
              <a:t>Modifier le style des sous-titres du masque</a:t>
            </a:r>
            <a:endParaRPr lang="fr-BE"/>
          </a:p>
        </p:txBody>
      </p:sp>
      <p:sp>
        <p:nvSpPr>
          <p:cNvPr id="4" name="Espace réservé de la date 3">
            <a:extLst>
              <a:ext uri="{FF2B5EF4-FFF2-40B4-BE49-F238E27FC236}">
                <a16:creationId xmlns:a16="http://schemas.microsoft.com/office/drawing/2014/main" id="{8C0DAF73-D552-430B-98AF-84BEB44FBCBC}"/>
              </a:ext>
            </a:extLst>
          </p:cNvPr>
          <p:cNvSpPr>
            <a:spLocks noGrp="1"/>
          </p:cNvSpPr>
          <p:nvPr>
            <p:ph type="dt" sz="half" idx="10"/>
          </p:nvPr>
        </p:nvSpPr>
        <p:spPr/>
        <p:txBody>
          <a:bodyPr/>
          <a:lstStyle>
            <a:lvl1pPr>
              <a:defRPr>
                <a:solidFill>
                  <a:schemeClr val="bg1"/>
                </a:solidFill>
              </a:defRPr>
            </a:lvl1pPr>
          </a:lstStyle>
          <a:p>
            <a:fld id="{8E86CFD4-3AA9-4730-BEC8-8B48E05F3267}" type="datetime1">
              <a:rPr lang="fr-BE" smtClean="0"/>
              <a:t>22-05-23</a:t>
            </a:fld>
            <a:endParaRPr lang="fr-BE"/>
          </a:p>
        </p:txBody>
      </p:sp>
      <p:sp>
        <p:nvSpPr>
          <p:cNvPr id="5" name="Espace réservé du pied de page 4">
            <a:extLst>
              <a:ext uri="{FF2B5EF4-FFF2-40B4-BE49-F238E27FC236}">
                <a16:creationId xmlns:a16="http://schemas.microsoft.com/office/drawing/2014/main" id="{AB30E346-D876-4D79-8419-08FFFFA210BF}"/>
              </a:ext>
            </a:extLst>
          </p:cNvPr>
          <p:cNvSpPr>
            <a:spLocks noGrp="1"/>
          </p:cNvSpPr>
          <p:nvPr>
            <p:ph type="ftr" sz="quarter" idx="11"/>
          </p:nvPr>
        </p:nvSpPr>
        <p:spPr/>
        <p:txBody>
          <a:bodyPr/>
          <a:lstStyle>
            <a:lvl1pPr>
              <a:defRPr>
                <a:solidFill>
                  <a:schemeClr val="bg1"/>
                </a:solidFill>
              </a:defRPr>
            </a:lvl1pPr>
          </a:lstStyle>
          <a:p>
            <a:endParaRPr lang="fr-BE"/>
          </a:p>
        </p:txBody>
      </p:sp>
      <p:sp>
        <p:nvSpPr>
          <p:cNvPr id="6" name="Espace réservé du numéro de diapositive 5">
            <a:extLst>
              <a:ext uri="{FF2B5EF4-FFF2-40B4-BE49-F238E27FC236}">
                <a16:creationId xmlns:a16="http://schemas.microsoft.com/office/drawing/2014/main" id="{61D8AFB4-072B-4A40-B7C5-AD9B8494EFE4}"/>
              </a:ext>
            </a:extLst>
          </p:cNvPr>
          <p:cNvSpPr>
            <a:spLocks noGrp="1"/>
          </p:cNvSpPr>
          <p:nvPr>
            <p:ph type="sldNum" sz="quarter" idx="12"/>
          </p:nvPr>
        </p:nvSpPr>
        <p:spPr/>
        <p:txBody>
          <a:bodyPr/>
          <a:lstStyle>
            <a:lvl1pPr>
              <a:defRPr>
                <a:solidFill>
                  <a:schemeClr val="bg1"/>
                </a:solidFill>
              </a:defRPr>
            </a:lvl1pPr>
          </a:lstStyle>
          <a:p>
            <a:fld id="{A4D1A4ED-2D7E-4661-BC25-E525E99236DB}" type="slidenum">
              <a:rPr lang="fr-BE" smtClean="0"/>
              <a:t>‹N°›</a:t>
            </a:fld>
            <a:endParaRPr lang="fr-BE"/>
          </a:p>
        </p:txBody>
      </p:sp>
      <p:pic>
        <p:nvPicPr>
          <p:cNvPr id="9" name="Image 8">
            <a:extLst>
              <a:ext uri="{FF2B5EF4-FFF2-40B4-BE49-F238E27FC236}">
                <a16:creationId xmlns:a16="http://schemas.microsoft.com/office/drawing/2014/main" id="{D1B2C49C-B067-4C98-8463-E288F4A623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0"/>
            <a:ext cx="2136709" cy="779898"/>
          </a:xfrm>
          <a:prstGeom prst="rect">
            <a:avLst/>
          </a:prstGeom>
        </p:spPr>
      </p:pic>
      <p:pic>
        <p:nvPicPr>
          <p:cNvPr id="8" name="Image 7">
            <a:extLst>
              <a:ext uri="{FF2B5EF4-FFF2-40B4-BE49-F238E27FC236}">
                <a16:creationId xmlns:a16="http://schemas.microsoft.com/office/drawing/2014/main" id="{AF74EED4-13EE-44B6-9121-54E0399E24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0"/>
            <a:ext cx="2136709" cy="779898"/>
          </a:xfrm>
          <a:prstGeom prst="rect">
            <a:avLst/>
          </a:prstGeom>
        </p:spPr>
      </p:pic>
    </p:spTree>
    <p:extLst>
      <p:ext uri="{BB962C8B-B14F-4D97-AF65-F5344CB8AC3E}">
        <p14:creationId xmlns:p14="http://schemas.microsoft.com/office/powerpoint/2010/main" val="42879458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C2A0AB-7C3B-49CA-8577-C8B23E3E0E64}"/>
              </a:ext>
            </a:extLst>
          </p:cNvPr>
          <p:cNvSpPr>
            <a:spLocks noGrp="1"/>
          </p:cNvSpPr>
          <p:nvPr>
            <p:ph type="ctrTitle"/>
          </p:nvPr>
        </p:nvSpPr>
        <p:spPr>
          <a:xfrm>
            <a:off x="1524000" y="1122363"/>
            <a:ext cx="9144000" cy="2387600"/>
          </a:xfrm>
        </p:spPr>
        <p:txBody>
          <a:bodyPr anchor="b"/>
          <a:lstStyle>
            <a:lvl1pPr algn="ctr">
              <a:defRPr sz="6000">
                <a:solidFill>
                  <a:schemeClr val="tx1"/>
                </a:solidFill>
              </a:defRPr>
            </a:lvl1pPr>
          </a:lstStyle>
          <a:p>
            <a:r>
              <a:rPr lang="fr-FR"/>
              <a:t>Modifiez le style du titre</a:t>
            </a:r>
            <a:endParaRPr lang="fr-BE" dirty="0"/>
          </a:p>
        </p:txBody>
      </p:sp>
      <p:sp>
        <p:nvSpPr>
          <p:cNvPr id="3" name="Sous-titre 2">
            <a:extLst>
              <a:ext uri="{FF2B5EF4-FFF2-40B4-BE49-F238E27FC236}">
                <a16:creationId xmlns:a16="http://schemas.microsoft.com/office/drawing/2014/main" id="{5F6B66FB-EFF5-40BB-A066-A11510FB7B37}"/>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r-FR"/>
              <a:t>Modifier le style des sous-titres du masque</a:t>
            </a:r>
            <a:endParaRPr lang="fr-BE"/>
          </a:p>
        </p:txBody>
      </p:sp>
      <p:sp>
        <p:nvSpPr>
          <p:cNvPr id="4" name="Espace réservé de la date 3">
            <a:extLst>
              <a:ext uri="{FF2B5EF4-FFF2-40B4-BE49-F238E27FC236}">
                <a16:creationId xmlns:a16="http://schemas.microsoft.com/office/drawing/2014/main" id="{8C0DAF73-D552-430B-98AF-84BEB44FBCBC}"/>
              </a:ext>
            </a:extLst>
          </p:cNvPr>
          <p:cNvSpPr>
            <a:spLocks noGrp="1"/>
          </p:cNvSpPr>
          <p:nvPr>
            <p:ph type="dt" sz="half" idx="10"/>
          </p:nvPr>
        </p:nvSpPr>
        <p:spPr/>
        <p:txBody>
          <a:bodyPr/>
          <a:lstStyle/>
          <a:p>
            <a:fld id="{6F5CE0C7-04D7-48F6-8E1A-822A4AA65E5C}" type="datetime1">
              <a:rPr lang="fr-BE" smtClean="0"/>
              <a:t>22-05-23</a:t>
            </a:fld>
            <a:endParaRPr lang="fr-BE"/>
          </a:p>
        </p:txBody>
      </p:sp>
      <p:sp>
        <p:nvSpPr>
          <p:cNvPr id="5" name="Espace réservé du pied de page 4">
            <a:extLst>
              <a:ext uri="{FF2B5EF4-FFF2-40B4-BE49-F238E27FC236}">
                <a16:creationId xmlns:a16="http://schemas.microsoft.com/office/drawing/2014/main" id="{AB30E346-D876-4D79-8419-08FFFFA210BF}"/>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61D8AFB4-072B-4A40-B7C5-AD9B8494EFE4}"/>
              </a:ext>
            </a:extLst>
          </p:cNvPr>
          <p:cNvSpPr>
            <a:spLocks noGrp="1"/>
          </p:cNvSpPr>
          <p:nvPr>
            <p:ph type="sldNum" sz="quarter" idx="12"/>
          </p:nvPr>
        </p:nvSpPr>
        <p:spPr/>
        <p:txBody>
          <a:bodyPr/>
          <a:lstStyle/>
          <a:p>
            <a:fld id="{68142C67-E77D-4A06-9096-86081775CE83}" type="slidenum">
              <a:rPr lang="fr-BE" smtClean="0"/>
              <a:t>‹N°›</a:t>
            </a:fld>
            <a:endParaRPr lang="fr-BE"/>
          </a:p>
        </p:txBody>
      </p:sp>
    </p:spTree>
    <p:extLst>
      <p:ext uri="{BB962C8B-B14F-4D97-AF65-F5344CB8AC3E}">
        <p14:creationId xmlns:p14="http://schemas.microsoft.com/office/powerpoint/2010/main" val="21499546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5EEE62-CA58-4E9E-9850-17FCBD8B09BB}"/>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CE369A8D-7ACB-4060-9281-1BE823AEC232}"/>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2C4DD47D-DEC5-4FF6-B2A8-8EE3A00CC0D3}"/>
              </a:ext>
            </a:extLst>
          </p:cNvPr>
          <p:cNvSpPr>
            <a:spLocks noGrp="1"/>
          </p:cNvSpPr>
          <p:nvPr>
            <p:ph type="dt" sz="half" idx="10"/>
          </p:nvPr>
        </p:nvSpPr>
        <p:spPr/>
        <p:txBody>
          <a:bodyPr/>
          <a:lstStyle/>
          <a:p>
            <a:fld id="{AF6B12B7-9473-468E-8D56-B3995E47173C}" type="datetime1">
              <a:rPr lang="fr-BE" smtClean="0"/>
              <a:t>22-05-23</a:t>
            </a:fld>
            <a:endParaRPr lang="fr-BE"/>
          </a:p>
        </p:txBody>
      </p:sp>
      <p:sp>
        <p:nvSpPr>
          <p:cNvPr id="5" name="Espace réservé du pied de page 4">
            <a:extLst>
              <a:ext uri="{FF2B5EF4-FFF2-40B4-BE49-F238E27FC236}">
                <a16:creationId xmlns:a16="http://schemas.microsoft.com/office/drawing/2014/main" id="{06EA4B9C-63C6-4998-AB17-E05AE71DA64C}"/>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F31D1844-BC06-48D1-A746-2DE987EBBFD5}"/>
              </a:ext>
            </a:extLst>
          </p:cNvPr>
          <p:cNvSpPr>
            <a:spLocks noGrp="1"/>
          </p:cNvSpPr>
          <p:nvPr>
            <p:ph type="sldNum" sz="quarter" idx="12"/>
          </p:nvPr>
        </p:nvSpPr>
        <p:spPr/>
        <p:txBody>
          <a:bodyPr/>
          <a:lstStyle/>
          <a:p>
            <a:fld id="{68142C67-E77D-4A06-9096-86081775CE83}" type="slidenum">
              <a:rPr lang="fr-BE" smtClean="0"/>
              <a:t>‹N°›</a:t>
            </a:fld>
            <a:endParaRPr lang="fr-BE"/>
          </a:p>
        </p:txBody>
      </p:sp>
      <p:pic>
        <p:nvPicPr>
          <p:cNvPr id="12" name="Image 11">
            <a:extLst>
              <a:ext uri="{FF2B5EF4-FFF2-40B4-BE49-F238E27FC236}">
                <a16:creationId xmlns:a16="http://schemas.microsoft.com/office/drawing/2014/main" id="{513CE980-B08B-46CA-9074-1B11212DF4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4"/>
            <a:ext cx="2136709" cy="779899"/>
          </a:xfrm>
          <a:prstGeom prst="rect">
            <a:avLst/>
          </a:prstGeom>
        </p:spPr>
      </p:pic>
    </p:spTree>
    <p:extLst>
      <p:ext uri="{BB962C8B-B14F-4D97-AF65-F5344CB8AC3E}">
        <p14:creationId xmlns:p14="http://schemas.microsoft.com/office/powerpoint/2010/main" val="76342959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1_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5EEE62-CA58-4E9E-9850-17FCBD8B09BB}"/>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CE369A8D-7ACB-4060-9281-1BE823AEC232}"/>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2C4DD47D-DEC5-4FF6-B2A8-8EE3A00CC0D3}"/>
              </a:ext>
            </a:extLst>
          </p:cNvPr>
          <p:cNvSpPr>
            <a:spLocks noGrp="1"/>
          </p:cNvSpPr>
          <p:nvPr>
            <p:ph type="dt" sz="half" idx="10"/>
          </p:nvPr>
        </p:nvSpPr>
        <p:spPr/>
        <p:txBody>
          <a:bodyPr/>
          <a:lstStyle/>
          <a:p>
            <a:fld id="{48BA8ECB-47E7-4076-8B3F-4529A6392D8D}" type="datetime1">
              <a:rPr lang="fr-BE" smtClean="0"/>
              <a:t>22-05-23</a:t>
            </a:fld>
            <a:endParaRPr lang="fr-BE"/>
          </a:p>
        </p:txBody>
      </p:sp>
      <p:sp>
        <p:nvSpPr>
          <p:cNvPr id="5" name="Espace réservé du pied de page 4">
            <a:extLst>
              <a:ext uri="{FF2B5EF4-FFF2-40B4-BE49-F238E27FC236}">
                <a16:creationId xmlns:a16="http://schemas.microsoft.com/office/drawing/2014/main" id="{06EA4B9C-63C6-4998-AB17-E05AE71DA64C}"/>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F31D1844-BC06-48D1-A746-2DE987EBBFD5}"/>
              </a:ext>
            </a:extLst>
          </p:cNvPr>
          <p:cNvSpPr>
            <a:spLocks noGrp="1"/>
          </p:cNvSpPr>
          <p:nvPr>
            <p:ph type="sldNum" sz="quarter" idx="12"/>
          </p:nvPr>
        </p:nvSpPr>
        <p:spPr/>
        <p:txBody>
          <a:bodyPr/>
          <a:lstStyle/>
          <a:p>
            <a:fld id="{68142C67-E77D-4A06-9096-86081775CE83}" type="slidenum">
              <a:rPr lang="fr-BE" smtClean="0"/>
              <a:t>‹N°›</a:t>
            </a:fld>
            <a:endParaRPr lang="fr-BE"/>
          </a:p>
        </p:txBody>
      </p:sp>
    </p:spTree>
    <p:extLst>
      <p:ext uri="{BB962C8B-B14F-4D97-AF65-F5344CB8AC3E}">
        <p14:creationId xmlns:p14="http://schemas.microsoft.com/office/powerpoint/2010/main" val="25533743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0F933A-0DD9-4A1C-B563-0C9FC5EFE1A9}"/>
              </a:ext>
            </a:extLst>
          </p:cNvPr>
          <p:cNvSpPr>
            <a:spLocks noGrp="1"/>
          </p:cNvSpPr>
          <p:nvPr>
            <p:ph type="title"/>
          </p:nvPr>
        </p:nvSpPr>
        <p:spPr>
          <a:xfrm>
            <a:off x="831851" y="1709742"/>
            <a:ext cx="10515600" cy="2852737"/>
          </a:xfrm>
        </p:spPr>
        <p:txBody>
          <a:bodyPr anchor="b"/>
          <a:lstStyle>
            <a:lvl1pPr>
              <a:defRPr sz="6000"/>
            </a:lvl1pPr>
          </a:lstStyle>
          <a:p>
            <a:r>
              <a:rPr lang="fr-FR"/>
              <a:t>Modifiez le style du titre</a:t>
            </a:r>
            <a:endParaRPr lang="fr-BE"/>
          </a:p>
        </p:txBody>
      </p:sp>
      <p:sp>
        <p:nvSpPr>
          <p:cNvPr id="3" name="Espace réservé du texte 2">
            <a:extLst>
              <a:ext uri="{FF2B5EF4-FFF2-40B4-BE49-F238E27FC236}">
                <a16:creationId xmlns:a16="http://schemas.microsoft.com/office/drawing/2014/main" id="{DACD949B-61AE-4194-BF97-1939B4C0A0A1}"/>
              </a:ext>
            </a:extLst>
          </p:cNvPr>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956BE5C8-A56C-4A2D-B886-A6946AC71396}"/>
              </a:ext>
            </a:extLst>
          </p:cNvPr>
          <p:cNvSpPr>
            <a:spLocks noGrp="1"/>
          </p:cNvSpPr>
          <p:nvPr>
            <p:ph type="dt" sz="half" idx="10"/>
          </p:nvPr>
        </p:nvSpPr>
        <p:spPr/>
        <p:txBody>
          <a:bodyPr/>
          <a:lstStyle/>
          <a:p>
            <a:fld id="{FBA7998F-C425-4DAA-95CF-733BAC74FD44}" type="datetime1">
              <a:rPr lang="fr-BE" smtClean="0"/>
              <a:t>22-05-23</a:t>
            </a:fld>
            <a:endParaRPr lang="fr-BE"/>
          </a:p>
        </p:txBody>
      </p:sp>
      <p:sp>
        <p:nvSpPr>
          <p:cNvPr id="5" name="Espace réservé du pied de page 4">
            <a:extLst>
              <a:ext uri="{FF2B5EF4-FFF2-40B4-BE49-F238E27FC236}">
                <a16:creationId xmlns:a16="http://schemas.microsoft.com/office/drawing/2014/main" id="{C40F7C31-D015-4782-A742-3BD4CF9616CA}"/>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5E9A2DF9-B6D5-4A11-A0D7-8E64B4265C86}"/>
              </a:ext>
            </a:extLst>
          </p:cNvPr>
          <p:cNvSpPr>
            <a:spLocks noGrp="1"/>
          </p:cNvSpPr>
          <p:nvPr>
            <p:ph type="sldNum" sz="quarter" idx="12"/>
          </p:nvPr>
        </p:nvSpPr>
        <p:spPr/>
        <p:txBody>
          <a:bodyPr/>
          <a:lstStyle/>
          <a:p>
            <a:fld id="{68142C67-E77D-4A06-9096-86081775CE83}" type="slidenum">
              <a:rPr lang="fr-BE" smtClean="0"/>
              <a:t>‹N°›</a:t>
            </a:fld>
            <a:endParaRPr lang="fr-BE"/>
          </a:p>
        </p:txBody>
      </p:sp>
    </p:spTree>
    <p:extLst>
      <p:ext uri="{BB962C8B-B14F-4D97-AF65-F5344CB8AC3E}">
        <p14:creationId xmlns:p14="http://schemas.microsoft.com/office/powerpoint/2010/main" val="28857307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FCA447-EFBD-44B7-AFE8-4ABF9505FB6A}"/>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CEA1755E-3FEF-4EAF-9D9B-1D2AEC836623}"/>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a:extLst>
              <a:ext uri="{FF2B5EF4-FFF2-40B4-BE49-F238E27FC236}">
                <a16:creationId xmlns:a16="http://schemas.microsoft.com/office/drawing/2014/main" id="{14FF21DE-7319-47B2-822F-142F3F5D513D}"/>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a:extLst>
              <a:ext uri="{FF2B5EF4-FFF2-40B4-BE49-F238E27FC236}">
                <a16:creationId xmlns:a16="http://schemas.microsoft.com/office/drawing/2014/main" id="{6FD16BD3-E216-4D99-9EA2-48FBA0296BF2}"/>
              </a:ext>
            </a:extLst>
          </p:cNvPr>
          <p:cNvSpPr>
            <a:spLocks noGrp="1"/>
          </p:cNvSpPr>
          <p:nvPr>
            <p:ph type="dt" sz="half" idx="10"/>
          </p:nvPr>
        </p:nvSpPr>
        <p:spPr/>
        <p:txBody>
          <a:bodyPr/>
          <a:lstStyle/>
          <a:p>
            <a:fld id="{104E9FF8-319E-49B3-A977-2725A891A27D}" type="datetime1">
              <a:rPr lang="fr-BE" smtClean="0"/>
              <a:t>22-05-23</a:t>
            </a:fld>
            <a:endParaRPr lang="fr-BE"/>
          </a:p>
        </p:txBody>
      </p:sp>
      <p:sp>
        <p:nvSpPr>
          <p:cNvPr id="6" name="Espace réservé du pied de page 5">
            <a:extLst>
              <a:ext uri="{FF2B5EF4-FFF2-40B4-BE49-F238E27FC236}">
                <a16:creationId xmlns:a16="http://schemas.microsoft.com/office/drawing/2014/main" id="{FECFEC21-1B3B-41D2-9FC0-131A508F710E}"/>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C941475C-1F1C-4E4E-8C24-56FB88BC28EC}"/>
              </a:ext>
            </a:extLst>
          </p:cNvPr>
          <p:cNvSpPr>
            <a:spLocks noGrp="1"/>
          </p:cNvSpPr>
          <p:nvPr>
            <p:ph type="sldNum" sz="quarter" idx="12"/>
          </p:nvPr>
        </p:nvSpPr>
        <p:spPr/>
        <p:txBody>
          <a:bodyPr/>
          <a:lstStyle/>
          <a:p>
            <a:fld id="{68142C67-E77D-4A06-9096-86081775CE83}" type="slidenum">
              <a:rPr lang="fr-BE" smtClean="0"/>
              <a:t>‹N°›</a:t>
            </a:fld>
            <a:endParaRPr lang="fr-BE"/>
          </a:p>
        </p:txBody>
      </p:sp>
    </p:spTree>
    <p:extLst>
      <p:ext uri="{BB962C8B-B14F-4D97-AF65-F5344CB8AC3E}">
        <p14:creationId xmlns:p14="http://schemas.microsoft.com/office/powerpoint/2010/main" val="410929153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FEC38A-2A83-485D-A9A4-2EFF711D48D7}"/>
              </a:ext>
            </a:extLst>
          </p:cNvPr>
          <p:cNvSpPr>
            <a:spLocks noGrp="1"/>
          </p:cNvSpPr>
          <p:nvPr>
            <p:ph type="title"/>
          </p:nvPr>
        </p:nvSpPr>
        <p:spPr>
          <a:xfrm>
            <a:off x="839788" y="365129"/>
            <a:ext cx="10515600" cy="1325563"/>
          </a:xfrm>
        </p:spPr>
        <p:txBody>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E1E7DF36-B567-4C48-AD73-AD78741F67F8}"/>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02795A36-7917-495B-A5A3-61FE5AF0F29D}"/>
              </a:ext>
            </a:extLst>
          </p:cNvPr>
          <p:cNvSpPr>
            <a:spLocks noGrp="1"/>
          </p:cNvSpPr>
          <p:nvPr>
            <p:ph sz="half" idx="2"/>
          </p:nvPr>
        </p:nvSpPr>
        <p:spPr>
          <a:xfrm>
            <a:off x="839789"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a:extLst>
              <a:ext uri="{FF2B5EF4-FFF2-40B4-BE49-F238E27FC236}">
                <a16:creationId xmlns:a16="http://schemas.microsoft.com/office/drawing/2014/main" id="{933B58DD-87B7-4EA1-A104-978070F4901A}"/>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8991529F-A8D1-40AD-A268-C992F703F562}"/>
              </a:ext>
            </a:extLst>
          </p:cNvPr>
          <p:cNvSpPr>
            <a:spLocks noGrp="1"/>
          </p:cNvSpPr>
          <p:nvPr>
            <p:ph sz="quarter" idx="4"/>
          </p:nvPr>
        </p:nvSpPr>
        <p:spPr>
          <a:xfrm>
            <a:off x="6172202"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a:extLst>
              <a:ext uri="{FF2B5EF4-FFF2-40B4-BE49-F238E27FC236}">
                <a16:creationId xmlns:a16="http://schemas.microsoft.com/office/drawing/2014/main" id="{EC25216B-AD44-430C-897C-623665B96CA6}"/>
              </a:ext>
            </a:extLst>
          </p:cNvPr>
          <p:cNvSpPr>
            <a:spLocks noGrp="1"/>
          </p:cNvSpPr>
          <p:nvPr>
            <p:ph type="dt" sz="half" idx="10"/>
          </p:nvPr>
        </p:nvSpPr>
        <p:spPr/>
        <p:txBody>
          <a:bodyPr/>
          <a:lstStyle/>
          <a:p>
            <a:fld id="{38835E67-7FF8-4B59-9937-7F25D04A222E}" type="datetime1">
              <a:rPr lang="fr-BE" smtClean="0"/>
              <a:t>22-05-23</a:t>
            </a:fld>
            <a:endParaRPr lang="fr-BE"/>
          </a:p>
        </p:txBody>
      </p:sp>
      <p:sp>
        <p:nvSpPr>
          <p:cNvPr id="8" name="Espace réservé du pied de page 7">
            <a:extLst>
              <a:ext uri="{FF2B5EF4-FFF2-40B4-BE49-F238E27FC236}">
                <a16:creationId xmlns:a16="http://schemas.microsoft.com/office/drawing/2014/main" id="{185D136F-FDC5-45AE-8A9D-3F01FCD1E1A2}"/>
              </a:ext>
            </a:extLst>
          </p:cNvPr>
          <p:cNvSpPr>
            <a:spLocks noGrp="1"/>
          </p:cNvSpPr>
          <p:nvPr>
            <p:ph type="ftr" sz="quarter" idx="11"/>
          </p:nvPr>
        </p:nvSpPr>
        <p:spPr/>
        <p:txBody>
          <a:bodyPr/>
          <a:lstStyle/>
          <a:p>
            <a:endParaRPr lang="fr-BE"/>
          </a:p>
        </p:txBody>
      </p:sp>
      <p:sp>
        <p:nvSpPr>
          <p:cNvPr id="9" name="Espace réservé du numéro de diapositive 8">
            <a:extLst>
              <a:ext uri="{FF2B5EF4-FFF2-40B4-BE49-F238E27FC236}">
                <a16:creationId xmlns:a16="http://schemas.microsoft.com/office/drawing/2014/main" id="{20981AD0-CBCE-42FE-9678-9F38DF19B011}"/>
              </a:ext>
            </a:extLst>
          </p:cNvPr>
          <p:cNvSpPr>
            <a:spLocks noGrp="1"/>
          </p:cNvSpPr>
          <p:nvPr>
            <p:ph type="sldNum" sz="quarter" idx="12"/>
          </p:nvPr>
        </p:nvSpPr>
        <p:spPr/>
        <p:txBody>
          <a:bodyPr/>
          <a:lstStyle/>
          <a:p>
            <a:fld id="{68142C67-E77D-4A06-9096-86081775CE83}" type="slidenum">
              <a:rPr lang="fr-BE" smtClean="0"/>
              <a:t>‹N°›</a:t>
            </a:fld>
            <a:endParaRPr lang="fr-BE"/>
          </a:p>
        </p:txBody>
      </p:sp>
    </p:spTree>
    <p:extLst>
      <p:ext uri="{BB962C8B-B14F-4D97-AF65-F5344CB8AC3E}">
        <p14:creationId xmlns:p14="http://schemas.microsoft.com/office/powerpoint/2010/main" val="122406767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0ECC9F-4713-4F2B-A0B5-297E89AF44B6}"/>
              </a:ext>
            </a:extLst>
          </p:cNvPr>
          <p:cNvSpPr>
            <a:spLocks noGrp="1"/>
          </p:cNvSpPr>
          <p:nvPr>
            <p:ph type="title"/>
          </p:nvPr>
        </p:nvSpPr>
        <p:spPr/>
        <p:txBody>
          <a:bodyPr/>
          <a:lstStyle/>
          <a:p>
            <a:r>
              <a:rPr lang="fr-FR"/>
              <a:t>Modifiez le style du titre</a:t>
            </a:r>
            <a:endParaRPr lang="fr-BE"/>
          </a:p>
        </p:txBody>
      </p:sp>
      <p:sp>
        <p:nvSpPr>
          <p:cNvPr id="3" name="Espace réservé de la date 2">
            <a:extLst>
              <a:ext uri="{FF2B5EF4-FFF2-40B4-BE49-F238E27FC236}">
                <a16:creationId xmlns:a16="http://schemas.microsoft.com/office/drawing/2014/main" id="{493FAA26-E036-4665-B932-A0A503489E0F}"/>
              </a:ext>
            </a:extLst>
          </p:cNvPr>
          <p:cNvSpPr>
            <a:spLocks noGrp="1"/>
          </p:cNvSpPr>
          <p:nvPr>
            <p:ph type="dt" sz="half" idx="10"/>
          </p:nvPr>
        </p:nvSpPr>
        <p:spPr/>
        <p:txBody>
          <a:bodyPr/>
          <a:lstStyle/>
          <a:p>
            <a:fld id="{B552363A-9C84-4741-9133-71947AB52C96}" type="datetime1">
              <a:rPr lang="fr-BE" smtClean="0"/>
              <a:t>22-05-23</a:t>
            </a:fld>
            <a:endParaRPr lang="fr-BE"/>
          </a:p>
        </p:txBody>
      </p:sp>
      <p:sp>
        <p:nvSpPr>
          <p:cNvPr id="4" name="Espace réservé du pied de page 3">
            <a:extLst>
              <a:ext uri="{FF2B5EF4-FFF2-40B4-BE49-F238E27FC236}">
                <a16:creationId xmlns:a16="http://schemas.microsoft.com/office/drawing/2014/main" id="{15933212-0AB7-420F-91EA-E12732F708C1}"/>
              </a:ext>
            </a:extLst>
          </p:cNvPr>
          <p:cNvSpPr>
            <a:spLocks noGrp="1"/>
          </p:cNvSpPr>
          <p:nvPr>
            <p:ph type="ftr" sz="quarter" idx="11"/>
          </p:nvPr>
        </p:nvSpPr>
        <p:spPr/>
        <p:txBody>
          <a:bodyPr/>
          <a:lstStyle/>
          <a:p>
            <a:endParaRPr lang="fr-BE"/>
          </a:p>
        </p:txBody>
      </p:sp>
      <p:sp>
        <p:nvSpPr>
          <p:cNvPr id="5" name="Espace réservé du numéro de diapositive 4">
            <a:extLst>
              <a:ext uri="{FF2B5EF4-FFF2-40B4-BE49-F238E27FC236}">
                <a16:creationId xmlns:a16="http://schemas.microsoft.com/office/drawing/2014/main" id="{2CC37D5D-1D70-4B3B-B255-F416F0EF1484}"/>
              </a:ext>
            </a:extLst>
          </p:cNvPr>
          <p:cNvSpPr>
            <a:spLocks noGrp="1"/>
          </p:cNvSpPr>
          <p:nvPr>
            <p:ph type="sldNum" sz="quarter" idx="12"/>
          </p:nvPr>
        </p:nvSpPr>
        <p:spPr/>
        <p:txBody>
          <a:bodyPr/>
          <a:lstStyle/>
          <a:p>
            <a:fld id="{68142C67-E77D-4A06-9096-86081775CE83}" type="slidenum">
              <a:rPr lang="fr-BE" smtClean="0"/>
              <a:t>‹N°›</a:t>
            </a:fld>
            <a:endParaRPr lang="fr-BE"/>
          </a:p>
        </p:txBody>
      </p:sp>
    </p:spTree>
    <p:extLst>
      <p:ext uri="{BB962C8B-B14F-4D97-AF65-F5344CB8AC3E}">
        <p14:creationId xmlns:p14="http://schemas.microsoft.com/office/powerpoint/2010/main" val="38172988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4B02C84-D399-4FDC-8ECC-0D9B7847A82D}"/>
              </a:ext>
            </a:extLst>
          </p:cNvPr>
          <p:cNvSpPr>
            <a:spLocks noGrp="1"/>
          </p:cNvSpPr>
          <p:nvPr>
            <p:ph type="dt" sz="half" idx="10"/>
          </p:nvPr>
        </p:nvSpPr>
        <p:spPr/>
        <p:txBody>
          <a:bodyPr/>
          <a:lstStyle/>
          <a:p>
            <a:fld id="{51B0DFFC-0556-463A-9967-122093CFFBE9}" type="datetime1">
              <a:rPr lang="fr-BE" smtClean="0"/>
              <a:t>22-05-23</a:t>
            </a:fld>
            <a:endParaRPr lang="fr-BE"/>
          </a:p>
        </p:txBody>
      </p:sp>
      <p:sp>
        <p:nvSpPr>
          <p:cNvPr id="3" name="Espace réservé du pied de page 2">
            <a:extLst>
              <a:ext uri="{FF2B5EF4-FFF2-40B4-BE49-F238E27FC236}">
                <a16:creationId xmlns:a16="http://schemas.microsoft.com/office/drawing/2014/main" id="{EE54C240-3E5A-4584-A8F0-F29CA7B4FC51}"/>
              </a:ext>
            </a:extLst>
          </p:cNvPr>
          <p:cNvSpPr>
            <a:spLocks noGrp="1"/>
          </p:cNvSpPr>
          <p:nvPr>
            <p:ph type="ftr" sz="quarter" idx="11"/>
          </p:nvPr>
        </p:nvSpPr>
        <p:spPr/>
        <p:txBody>
          <a:bodyPr/>
          <a:lstStyle/>
          <a:p>
            <a:endParaRPr lang="fr-BE"/>
          </a:p>
        </p:txBody>
      </p:sp>
      <p:sp>
        <p:nvSpPr>
          <p:cNvPr id="4" name="Espace réservé du numéro de diapositive 3">
            <a:extLst>
              <a:ext uri="{FF2B5EF4-FFF2-40B4-BE49-F238E27FC236}">
                <a16:creationId xmlns:a16="http://schemas.microsoft.com/office/drawing/2014/main" id="{FA616DE5-42D6-430B-9BCA-F259F62EC278}"/>
              </a:ext>
            </a:extLst>
          </p:cNvPr>
          <p:cNvSpPr>
            <a:spLocks noGrp="1"/>
          </p:cNvSpPr>
          <p:nvPr>
            <p:ph type="sldNum" sz="quarter" idx="12"/>
          </p:nvPr>
        </p:nvSpPr>
        <p:spPr/>
        <p:txBody>
          <a:bodyPr/>
          <a:lstStyle/>
          <a:p>
            <a:fld id="{68142C67-E77D-4A06-9096-86081775CE83}" type="slidenum">
              <a:rPr lang="fr-BE" smtClean="0"/>
              <a:t>‹N°›</a:t>
            </a:fld>
            <a:endParaRPr lang="fr-BE"/>
          </a:p>
        </p:txBody>
      </p:sp>
    </p:spTree>
    <p:extLst>
      <p:ext uri="{BB962C8B-B14F-4D97-AF65-F5344CB8AC3E}">
        <p14:creationId xmlns:p14="http://schemas.microsoft.com/office/powerpoint/2010/main" val="9633526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EF9FA9-D930-4363-B019-B222B8FA492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du contenu 2">
            <a:extLst>
              <a:ext uri="{FF2B5EF4-FFF2-40B4-BE49-F238E27FC236}">
                <a16:creationId xmlns:a16="http://schemas.microsoft.com/office/drawing/2014/main" id="{D02E27C8-4A3F-47B4-8EAC-0CD4CD52F786}"/>
              </a:ext>
            </a:extLst>
          </p:cNvPr>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a:extLst>
              <a:ext uri="{FF2B5EF4-FFF2-40B4-BE49-F238E27FC236}">
                <a16:creationId xmlns:a16="http://schemas.microsoft.com/office/drawing/2014/main" id="{7183CF9B-B259-4370-8A17-AE896C421799}"/>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F035E645-48DA-454C-997B-B954EAA5A02C}"/>
              </a:ext>
            </a:extLst>
          </p:cNvPr>
          <p:cNvSpPr>
            <a:spLocks noGrp="1"/>
          </p:cNvSpPr>
          <p:nvPr>
            <p:ph type="dt" sz="half" idx="10"/>
          </p:nvPr>
        </p:nvSpPr>
        <p:spPr/>
        <p:txBody>
          <a:bodyPr/>
          <a:lstStyle/>
          <a:p>
            <a:fld id="{BFC33567-5FEB-4A6F-BBEE-141CF6409469}" type="datetime1">
              <a:rPr lang="fr-BE" smtClean="0"/>
              <a:t>22-05-23</a:t>
            </a:fld>
            <a:endParaRPr lang="fr-BE"/>
          </a:p>
        </p:txBody>
      </p:sp>
      <p:sp>
        <p:nvSpPr>
          <p:cNvPr id="6" name="Espace réservé du pied de page 5">
            <a:extLst>
              <a:ext uri="{FF2B5EF4-FFF2-40B4-BE49-F238E27FC236}">
                <a16:creationId xmlns:a16="http://schemas.microsoft.com/office/drawing/2014/main" id="{C0CAF8F9-E3B3-4168-8F9E-267263E396D9}"/>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A9081CD3-0B4F-419F-895C-0D904A7150E4}"/>
              </a:ext>
            </a:extLst>
          </p:cNvPr>
          <p:cNvSpPr>
            <a:spLocks noGrp="1"/>
          </p:cNvSpPr>
          <p:nvPr>
            <p:ph type="sldNum" sz="quarter" idx="12"/>
          </p:nvPr>
        </p:nvSpPr>
        <p:spPr/>
        <p:txBody>
          <a:bodyPr/>
          <a:lstStyle/>
          <a:p>
            <a:fld id="{68142C67-E77D-4A06-9096-86081775CE83}" type="slidenum">
              <a:rPr lang="fr-BE" smtClean="0"/>
              <a:t>‹N°›</a:t>
            </a:fld>
            <a:endParaRPr lang="fr-BE"/>
          </a:p>
        </p:txBody>
      </p:sp>
    </p:spTree>
    <p:extLst>
      <p:ext uri="{BB962C8B-B14F-4D97-AF65-F5344CB8AC3E}">
        <p14:creationId xmlns:p14="http://schemas.microsoft.com/office/powerpoint/2010/main" val="337328441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CC78F4-C2B3-428E-B8E4-CB53FDBCB92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pour une image  2">
            <a:extLst>
              <a:ext uri="{FF2B5EF4-FFF2-40B4-BE49-F238E27FC236}">
                <a16:creationId xmlns:a16="http://schemas.microsoft.com/office/drawing/2014/main" id="{CD319E8C-E8E0-458D-83D4-D5E4737BB7F0}"/>
              </a:ext>
            </a:extLst>
          </p:cNvPr>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fr-FR"/>
              <a:t>Cliquez sur l'icône pour ajouter une image</a:t>
            </a:r>
            <a:endParaRPr lang="fr-BE"/>
          </a:p>
        </p:txBody>
      </p:sp>
      <p:sp>
        <p:nvSpPr>
          <p:cNvPr id="4" name="Espace réservé du texte 3">
            <a:extLst>
              <a:ext uri="{FF2B5EF4-FFF2-40B4-BE49-F238E27FC236}">
                <a16:creationId xmlns:a16="http://schemas.microsoft.com/office/drawing/2014/main" id="{589897D4-CDF4-4570-B060-C52785C54C68}"/>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5DCB7CD0-82C7-4807-ABB6-9139758AC8B3}"/>
              </a:ext>
            </a:extLst>
          </p:cNvPr>
          <p:cNvSpPr>
            <a:spLocks noGrp="1"/>
          </p:cNvSpPr>
          <p:nvPr>
            <p:ph type="dt" sz="half" idx="10"/>
          </p:nvPr>
        </p:nvSpPr>
        <p:spPr/>
        <p:txBody>
          <a:bodyPr/>
          <a:lstStyle/>
          <a:p>
            <a:fld id="{466C9CC2-93C5-4945-B581-AD61BCDB61AE}" type="datetime1">
              <a:rPr lang="fr-BE" smtClean="0"/>
              <a:t>22-05-23</a:t>
            </a:fld>
            <a:endParaRPr lang="fr-BE"/>
          </a:p>
        </p:txBody>
      </p:sp>
      <p:sp>
        <p:nvSpPr>
          <p:cNvPr id="6" name="Espace réservé du pied de page 5">
            <a:extLst>
              <a:ext uri="{FF2B5EF4-FFF2-40B4-BE49-F238E27FC236}">
                <a16:creationId xmlns:a16="http://schemas.microsoft.com/office/drawing/2014/main" id="{ED1C0B6F-FCDC-4403-9892-BB5174C76C1C}"/>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58DC039D-20CA-4F8B-96A9-4D5F1D1ECE64}"/>
              </a:ext>
            </a:extLst>
          </p:cNvPr>
          <p:cNvSpPr>
            <a:spLocks noGrp="1"/>
          </p:cNvSpPr>
          <p:nvPr>
            <p:ph type="sldNum" sz="quarter" idx="12"/>
          </p:nvPr>
        </p:nvSpPr>
        <p:spPr/>
        <p:txBody>
          <a:bodyPr/>
          <a:lstStyle/>
          <a:p>
            <a:fld id="{68142C67-E77D-4A06-9096-86081775CE83}" type="slidenum">
              <a:rPr lang="fr-BE" smtClean="0"/>
              <a:t>‹N°›</a:t>
            </a:fld>
            <a:endParaRPr lang="fr-BE"/>
          </a:p>
        </p:txBody>
      </p:sp>
    </p:spTree>
    <p:extLst>
      <p:ext uri="{BB962C8B-B14F-4D97-AF65-F5344CB8AC3E}">
        <p14:creationId xmlns:p14="http://schemas.microsoft.com/office/powerpoint/2010/main" val="853112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3_Diapositive de titre">
    <p:bg>
      <p:bgPr>
        <a:gradFill>
          <a:gsLst>
            <a:gs pos="71000">
              <a:schemeClr val="accent4"/>
            </a:gs>
            <a:gs pos="100000">
              <a:schemeClr val="accent4">
                <a:lumMod val="75000"/>
              </a:schemeClr>
            </a:gs>
          </a:gsLst>
          <a:lin ang="5400000" scaled="0"/>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C2A0AB-7C3B-49CA-8577-C8B23E3E0E64}"/>
              </a:ext>
            </a:extLst>
          </p:cNvPr>
          <p:cNvSpPr>
            <a:spLocks noGrp="1"/>
          </p:cNvSpPr>
          <p:nvPr>
            <p:ph type="ctrTitle"/>
          </p:nvPr>
        </p:nvSpPr>
        <p:spPr>
          <a:xfrm>
            <a:off x="1524000" y="1122363"/>
            <a:ext cx="9144000" cy="2387600"/>
          </a:xfrm>
        </p:spPr>
        <p:txBody>
          <a:bodyPr anchor="b"/>
          <a:lstStyle>
            <a:lvl1pPr algn="ctr">
              <a:defRPr sz="6000">
                <a:solidFill>
                  <a:schemeClr val="bg2"/>
                </a:solidFill>
              </a:defRPr>
            </a:lvl1pPr>
          </a:lstStyle>
          <a:p>
            <a:r>
              <a:rPr lang="fr-FR"/>
              <a:t>Modifiez le style du titre</a:t>
            </a:r>
            <a:endParaRPr lang="fr-BE" dirty="0"/>
          </a:p>
        </p:txBody>
      </p:sp>
      <p:sp>
        <p:nvSpPr>
          <p:cNvPr id="3" name="Sous-titre 2">
            <a:extLst>
              <a:ext uri="{FF2B5EF4-FFF2-40B4-BE49-F238E27FC236}">
                <a16:creationId xmlns:a16="http://schemas.microsoft.com/office/drawing/2014/main" id="{5F6B66FB-EFF5-40BB-A066-A11510FB7B37}"/>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r-FR"/>
              <a:t>Modifier le style des sous-titres du masque</a:t>
            </a:r>
            <a:endParaRPr lang="fr-BE" dirty="0"/>
          </a:p>
        </p:txBody>
      </p:sp>
      <p:sp>
        <p:nvSpPr>
          <p:cNvPr id="4" name="Espace réservé de la date 3">
            <a:extLst>
              <a:ext uri="{FF2B5EF4-FFF2-40B4-BE49-F238E27FC236}">
                <a16:creationId xmlns:a16="http://schemas.microsoft.com/office/drawing/2014/main" id="{8C0DAF73-D552-430B-98AF-84BEB44FBCBC}"/>
              </a:ext>
            </a:extLst>
          </p:cNvPr>
          <p:cNvSpPr>
            <a:spLocks noGrp="1"/>
          </p:cNvSpPr>
          <p:nvPr>
            <p:ph type="dt" sz="half" idx="10"/>
          </p:nvPr>
        </p:nvSpPr>
        <p:spPr/>
        <p:txBody>
          <a:bodyPr/>
          <a:lstStyle>
            <a:lvl1pPr>
              <a:defRPr>
                <a:solidFill>
                  <a:schemeClr val="bg1"/>
                </a:solidFill>
              </a:defRPr>
            </a:lvl1pPr>
          </a:lstStyle>
          <a:p>
            <a:fld id="{A465C7CA-D933-4F40-9FE7-E79E574C7963}" type="datetime1">
              <a:rPr lang="fr-BE" smtClean="0"/>
              <a:t>22-05-23</a:t>
            </a:fld>
            <a:endParaRPr lang="fr-BE"/>
          </a:p>
        </p:txBody>
      </p:sp>
      <p:sp>
        <p:nvSpPr>
          <p:cNvPr id="5" name="Espace réservé du pied de page 4">
            <a:extLst>
              <a:ext uri="{FF2B5EF4-FFF2-40B4-BE49-F238E27FC236}">
                <a16:creationId xmlns:a16="http://schemas.microsoft.com/office/drawing/2014/main" id="{AB30E346-D876-4D79-8419-08FFFFA210BF}"/>
              </a:ext>
            </a:extLst>
          </p:cNvPr>
          <p:cNvSpPr>
            <a:spLocks noGrp="1"/>
          </p:cNvSpPr>
          <p:nvPr>
            <p:ph type="ftr" sz="quarter" idx="11"/>
          </p:nvPr>
        </p:nvSpPr>
        <p:spPr/>
        <p:txBody>
          <a:bodyPr/>
          <a:lstStyle>
            <a:lvl1pPr>
              <a:defRPr>
                <a:solidFill>
                  <a:schemeClr val="bg1"/>
                </a:solidFill>
              </a:defRPr>
            </a:lvl1pPr>
          </a:lstStyle>
          <a:p>
            <a:endParaRPr lang="fr-BE"/>
          </a:p>
        </p:txBody>
      </p:sp>
      <p:sp>
        <p:nvSpPr>
          <p:cNvPr id="6" name="Espace réservé du numéro de diapositive 5">
            <a:extLst>
              <a:ext uri="{FF2B5EF4-FFF2-40B4-BE49-F238E27FC236}">
                <a16:creationId xmlns:a16="http://schemas.microsoft.com/office/drawing/2014/main" id="{61D8AFB4-072B-4A40-B7C5-AD9B8494EFE4}"/>
              </a:ext>
            </a:extLst>
          </p:cNvPr>
          <p:cNvSpPr>
            <a:spLocks noGrp="1"/>
          </p:cNvSpPr>
          <p:nvPr>
            <p:ph type="sldNum" sz="quarter" idx="12"/>
          </p:nvPr>
        </p:nvSpPr>
        <p:spPr/>
        <p:txBody>
          <a:bodyPr/>
          <a:lstStyle>
            <a:lvl1pPr>
              <a:defRPr>
                <a:solidFill>
                  <a:schemeClr val="bg1"/>
                </a:solidFill>
              </a:defRPr>
            </a:lvl1pPr>
          </a:lstStyle>
          <a:p>
            <a:fld id="{A4D1A4ED-2D7E-4661-BC25-E525E99236DB}" type="slidenum">
              <a:rPr lang="fr-BE" smtClean="0"/>
              <a:t>‹N°›</a:t>
            </a:fld>
            <a:endParaRPr lang="fr-BE"/>
          </a:p>
        </p:txBody>
      </p:sp>
      <p:pic>
        <p:nvPicPr>
          <p:cNvPr id="9" name="Image 8">
            <a:extLst>
              <a:ext uri="{FF2B5EF4-FFF2-40B4-BE49-F238E27FC236}">
                <a16:creationId xmlns:a16="http://schemas.microsoft.com/office/drawing/2014/main" id="{D1B2C49C-B067-4C98-8463-E288F4A623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0"/>
            <a:ext cx="2136709" cy="779898"/>
          </a:xfrm>
          <a:prstGeom prst="rect">
            <a:avLst/>
          </a:prstGeom>
        </p:spPr>
      </p:pic>
      <p:pic>
        <p:nvPicPr>
          <p:cNvPr id="8" name="Image 7">
            <a:extLst>
              <a:ext uri="{FF2B5EF4-FFF2-40B4-BE49-F238E27FC236}">
                <a16:creationId xmlns:a16="http://schemas.microsoft.com/office/drawing/2014/main" id="{B8597B97-DCC2-4DA7-BFF1-DF51CC36BE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0"/>
            <a:ext cx="2136709" cy="779898"/>
          </a:xfrm>
          <a:prstGeom prst="rect">
            <a:avLst/>
          </a:prstGeom>
        </p:spPr>
      </p:pic>
    </p:spTree>
    <p:extLst>
      <p:ext uri="{BB962C8B-B14F-4D97-AF65-F5344CB8AC3E}">
        <p14:creationId xmlns:p14="http://schemas.microsoft.com/office/powerpoint/2010/main" val="214976935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6_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C2A0AB-7C3B-49CA-8577-C8B23E3E0E64}"/>
              </a:ext>
            </a:extLst>
          </p:cNvPr>
          <p:cNvSpPr>
            <a:spLocks noGrp="1"/>
          </p:cNvSpPr>
          <p:nvPr>
            <p:ph type="ctrTitle" hasCustomPrompt="1"/>
          </p:nvPr>
        </p:nvSpPr>
        <p:spPr>
          <a:xfrm>
            <a:off x="1048916" y="515873"/>
            <a:ext cx="10094168" cy="1846327"/>
          </a:xfrm>
        </p:spPr>
        <p:txBody>
          <a:bodyPr anchor="b"/>
          <a:lstStyle>
            <a:lvl1pPr algn="ctr">
              <a:defRPr sz="6000">
                <a:solidFill>
                  <a:schemeClr val="tx2"/>
                </a:solidFill>
              </a:defRPr>
            </a:lvl1pPr>
          </a:lstStyle>
          <a:p>
            <a:r>
              <a:rPr lang="fr-FR" dirty="0"/>
              <a:t>Merci de nous avoir écoutés</a:t>
            </a:r>
            <a:endParaRPr lang="fr-BE" dirty="0"/>
          </a:p>
        </p:txBody>
      </p:sp>
      <p:pic>
        <p:nvPicPr>
          <p:cNvPr id="8" name="Image 7">
            <a:extLst>
              <a:ext uri="{FF2B5EF4-FFF2-40B4-BE49-F238E27FC236}">
                <a16:creationId xmlns:a16="http://schemas.microsoft.com/office/drawing/2014/main" id="{F2958C4C-B0FB-4456-92E0-0B2ADDC0B1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0407" y="2676141"/>
            <a:ext cx="2811186" cy="3218324"/>
          </a:xfrm>
          <a:prstGeom prst="rect">
            <a:avLst/>
          </a:prstGeom>
        </p:spPr>
      </p:pic>
    </p:spTree>
    <p:extLst>
      <p:ext uri="{BB962C8B-B14F-4D97-AF65-F5344CB8AC3E}">
        <p14:creationId xmlns:p14="http://schemas.microsoft.com/office/powerpoint/2010/main" val="2619563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4_Diapositive de titre">
    <p:bg>
      <p:bgPr>
        <a:gradFill>
          <a:gsLst>
            <a:gs pos="71000">
              <a:schemeClr val="accent5"/>
            </a:gs>
            <a:gs pos="100000">
              <a:schemeClr val="accent5">
                <a:lumMod val="75000"/>
              </a:schemeClr>
            </a:gs>
          </a:gsLst>
          <a:lin ang="5400000" scaled="0"/>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C2A0AB-7C3B-49CA-8577-C8B23E3E0E64}"/>
              </a:ext>
            </a:extLst>
          </p:cNvPr>
          <p:cNvSpPr>
            <a:spLocks noGrp="1"/>
          </p:cNvSpPr>
          <p:nvPr>
            <p:ph type="ctrTitle"/>
          </p:nvPr>
        </p:nvSpPr>
        <p:spPr>
          <a:xfrm>
            <a:off x="1524000" y="1122363"/>
            <a:ext cx="9144000" cy="2387600"/>
          </a:xfrm>
        </p:spPr>
        <p:txBody>
          <a:bodyPr anchor="b"/>
          <a:lstStyle>
            <a:lvl1pPr algn="ctr">
              <a:defRPr sz="6000">
                <a:solidFill>
                  <a:schemeClr val="bg2"/>
                </a:solidFill>
              </a:defRPr>
            </a:lvl1pPr>
          </a:lstStyle>
          <a:p>
            <a:r>
              <a:rPr lang="fr-FR"/>
              <a:t>Modifiez le style du titre</a:t>
            </a:r>
            <a:endParaRPr lang="fr-BE" dirty="0"/>
          </a:p>
        </p:txBody>
      </p:sp>
      <p:sp>
        <p:nvSpPr>
          <p:cNvPr id="3" name="Sous-titre 2">
            <a:extLst>
              <a:ext uri="{FF2B5EF4-FFF2-40B4-BE49-F238E27FC236}">
                <a16:creationId xmlns:a16="http://schemas.microsoft.com/office/drawing/2014/main" id="{5F6B66FB-EFF5-40BB-A066-A11510FB7B37}"/>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r-FR"/>
              <a:t>Modifier le style des sous-titres du masque</a:t>
            </a:r>
            <a:endParaRPr lang="fr-BE"/>
          </a:p>
        </p:txBody>
      </p:sp>
      <p:sp>
        <p:nvSpPr>
          <p:cNvPr id="4" name="Espace réservé de la date 3">
            <a:extLst>
              <a:ext uri="{FF2B5EF4-FFF2-40B4-BE49-F238E27FC236}">
                <a16:creationId xmlns:a16="http://schemas.microsoft.com/office/drawing/2014/main" id="{8C0DAF73-D552-430B-98AF-84BEB44FBCBC}"/>
              </a:ext>
            </a:extLst>
          </p:cNvPr>
          <p:cNvSpPr>
            <a:spLocks noGrp="1"/>
          </p:cNvSpPr>
          <p:nvPr>
            <p:ph type="dt" sz="half" idx="10"/>
          </p:nvPr>
        </p:nvSpPr>
        <p:spPr/>
        <p:txBody>
          <a:bodyPr/>
          <a:lstStyle>
            <a:lvl1pPr>
              <a:defRPr>
                <a:solidFill>
                  <a:schemeClr val="bg1"/>
                </a:solidFill>
              </a:defRPr>
            </a:lvl1pPr>
          </a:lstStyle>
          <a:p>
            <a:fld id="{8649E473-2229-4D5A-8D83-3EC73C33E0F1}" type="datetime1">
              <a:rPr lang="fr-BE" smtClean="0"/>
              <a:t>22-05-23</a:t>
            </a:fld>
            <a:endParaRPr lang="fr-BE"/>
          </a:p>
        </p:txBody>
      </p:sp>
      <p:sp>
        <p:nvSpPr>
          <p:cNvPr id="5" name="Espace réservé du pied de page 4">
            <a:extLst>
              <a:ext uri="{FF2B5EF4-FFF2-40B4-BE49-F238E27FC236}">
                <a16:creationId xmlns:a16="http://schemas.microsoft.com/office/drawing/2014/main" id="{AB30E346-D876-4D79-8419-08FFFFA210BF}"/>
              </a:ext>
            </a:extLst>
          </p:cNvPr>
          <p:cNvSpPr>
            <a:spLocks noGrp="1"/>
          </p:cNvSpPr>
          <p:nvPr>
            <p:ph type="ftr" sz="quarter" idx="11"/>
          </p:nvPr>
        </p:nvSpPr>
        <p:spPr/>
        <p:txBody>
          <a:bodyPr/>
          <a:lstStyle>
            <a:lvl1pPr>
              <a:defRPr>
                <a:solidFill>
                  <a:schemeClr val="bg1"/>
                </a:solidFill>
              </a:defRPr>
            </a:lvl1pPr>
          </a:lstStyle>
          <a:p>
            <a:endParaRPr lang="fr-BE"/>
          </a:p>
        </p:txBody>
      </p:sp>
      <p:sp>
        <p:nvSpPr>
          <p:cNvPr id="6" name="Espace réservé du numéro de diapositive 5">
            <a:extLst>
              <a:ext uri="{FF2B5EF4-FFF2-40B4-BE49-F238E27FC236}">
                <a16:creationId xmlns:a16="http://schemas.microsoft.com/office/drawing/2014/main" id="{61D8AFB4-072B-4A40-B7C5-AD9B8494EFE4}"/>
              </a:ext>
            </a:extLst>
          </p:cNvPr>
          <p:cNvSpPr>
            <a:spLocks noGrp="1"/>
          </p:cNvSpPr>
          <p:nvPr>
            <p:ph type="sldNum" sz="quarter" idx="12"/>
          </p:nvPr>
        </p:nvSpPr>
        <p:spPr/>
        <p:txBody>
          <a:bodyPr/>
          <a:lstStyle>
            <a:lvl1pPr>
              <a:defRPr>
                <a:solidFill>
                  <a:schemeClr val="bg1"/>
                </a:solidFill>
              </a:defRPr>
            </a:lvl1pPr>
          </a:lstStyle>
          <a:p>
            <a:fld id="{A4D1A4ED-2D7E-4661-BC25-E525E99236DB}" type="slidenum">
              <a:rPr lang="fr-BE" smtClean="0"/>
              <a:t>‹N°›</a:t>
            </a:fld>
            <a:endParaRPr lang="fr-BE"/>
          </a:p>
        </p:txBody>
      </p:sp>
      <p:pic>
        <p:nvPicPr>
          <p:cNvPr id="9" name="Image 8">
            <a:extLst>
              <a:ext uri="{FF2B5EF4-FFF2-40B4-BE49-F238E27FC236}">
                <a16:creationId xmlns:a16="http://schemas.microsoft.com/office/drawing/2014/main" id="{D1B2C49C-B067-4C98-8463-E288F4A623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0"/>
            <a:ext cx="2136709" cy="779898"/>
          </a:xfrm>
          <a:prstGeom prst="rect">
            <a:avLst/>
          </a:prstGeom>
        </p:spPr>
      </p:pic>
      <p:pic>
        <p:nvPicPr>
          <p:cNvPr id="8" name="Image 7">
            <a:extLst>
              <a:ext uri="{FF2B5EF4-FFF2-40B4-BE49-F238E27FC236}">
                <a16:creationId xmlns:a16="http://schemas.microsoft.com/office/drawing/2014/main" id="{B5DED0B0-0D3E-406A-A868-F383B774EC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0"/>
            <a:ext cx="2136709" cy="779898"/>
          </a:xfrm>
          <a:prstGeom prst="rect">
            <a:avLst/>
          </a:prstGeom>
        </p:spPr>
      </p:pic>
    </p:spTree>
    <p:extLst>
      <p:ext uri="{BB962C8B-B14F-4D97-AF65-F5344CB8AC3E}">
        <p14:creationId xmlns:p14="http://schemas.microsoft.com/office/powerpoint/2010/main" val="2551697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5_Diapositive de titre">
    <p:bg>
      <p:bgPr>
        <a:gradFill>
          <a:gsLst>
            <a:gs pos="71000">
              <a:schemeClr val="accent6"/>
            </a:gs>
            <a:gs pos="100000">
              <a:schemeClr val="accent6">
                <a:lumMod val="75000"/>
              </a:schemeClr>
            </a:gs>
          </a:gsLst>
          <a:lin ang="5400000" scaled="0"/>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C2A0AB-7C3B-49CA-8577-C8B23E3E0E64}"/>
              </a:ext>
            </a:extLst>
          </p:cNvPr>
          <p:cNvSpPr>
            <a:spLocks noGrp="1"/>
          </p:cNvSpPr>
          <p:nvPr>
            <p:ph type="ctrTitle"/>
          </p:nvPr>
        </p:nvSpPr>
        <p:spPr>
          <a:xfrm>
            <a:off x="1524000" y="1122363"/>
            <a:ext cx="9144000" cy="2387600"/>
          </a:xfrm>
        </p:spPr>
        <p:txBody>
          <a:bodyPr anchor="b"/>
          <a:lstStyle>
            <a:lvl1pPr algn="ctr">
              <a:defRPr sz="6000">
                <a:solidFill>
                  <a:schemeClr val="accent3"/>
                </a:solidFill>
              </a:defRPr>
            </a:lvl1pPr>
          </a:lstStyle>
          <a:p>
            <a:r>
              <a:rPr lang="fr-FR"/>
              <a:t>Modifiez le style du titre</a:t>
            </a:r>
            <a:endParaRPr lang="fr-BE" dirty="0"/>
          </a:p>
        </p:txBody>
      </p:sp>
      <p:sp>
        <p:nvSpPr>
          <p:cNvPr id="3" name="Sous-titre 2">
            <a:extLst>
              <a:ext uri="{FF2B5EF4-FFF2-40B4-BE49-F238E27FC236}">
                <a16:creationId xmlns:a16="http://schemas.microsoft.com/office/drawing/2014/main" id="{5F6B66FB-EFF5-40BB-A066-A11510FB7B37}"/>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r-FR"/>
              <a:t>Modifier le style des sous-titres du masque</a:t>
            </a:r>
            <a:endParaRPr lang="fr-BE"/>
          </a:p>
        </p:txBody>
      </p:sp>
      <p:sp>
        <p:nvSpPr>
          <p:cNvPr id="4" name="Espace réservé de la date 3">
            <a:extLst>
              <a:ext uri="{FF2B5EF4-FFF2-40B4-BE49-F238E27FC236}">
                <a16:creationId xmlns:a16="http://schemas.microsoft.com/office/drawing/2014/main" id="{8C0DAF73-D552-430B-98AF-84BEB44FBCBC}"/>
              </a:ext>
            </a:extLst>
          </p:cNvPr>
          <p:cNvSpPr>
            <a:spLocks noGrp="1"/>
          </p:cNvSpPr>
          <p:nvPr>
            <p:ph type="dt" sz="half" idx="10"/>
          </p:nvPr>
        </p:nvSpPr>
        <p:spPr/>
        <p:txBody>
          <a:bodyPr/>
          <a:lstStyle>
            <a:lvl1pPr>
              <a:defRPr>
                <a:solidFill>
                  <a:schemeClr val="bg1"/>
                </a:solidFill>
              </a:defRPr>
            </a:lvl1pPr>
          </a:lstStyle>
          <a:p>
            <a:fld id="{57523E91-8C4D-48CA-BA3D-54788654FEEC}" type="datetime1">
              <a:rPr lang="fr-BE" smtClean="0"/>
              <a:t>22-05-23</a:t>
            </a:fld>
            <a:endParaRPr lang="fr-BE"/>
          </a:p>
        </p:txBody>
      </p:sp>
      <p:sp>
        <p:nvSpPr>
          <p:cNvPr id="5" name="Espace réservé du pied de page 4">
            <a:extLst>
              <a:ext uri="{FF2B5EF4-FFF2-40B4-BE49-F238E27FC236}">
                <a16:creationId xmlns:a16="http://schemas.microsoft.com/office/drawing/2014/main" id="{AB30E346-D876-4D79-8419-08FFFFA210BF}"/>
              </a:ext>
            </a:extLst>
          </p:cNvPr>
          <p:cNvSpPr>
            <a:spLocks noGrp="1"/>
          </p:cNvSpPr>
          <p:nvPr>
            <p:ph type="ftr" sz="quarter" idx="11"/>
          </p:nvPr>
        </p:nvSpPr>
        <p:spPr/>
        <p:txBody>
          <a:bodyPr/>
          <a:lstStyle>
            <a:lvl1pPr>
              <a:defRPr>
                <a:solidFill>
                  <a:schemeClr val="bg1"/>
                </a:solidFill>
              </a:defRPr>
            </a:lvl1pPr>
          </a:lstStyle>
          <a:p>
            <a:endParaRPr lang="fr-BE"/>
          </a:p>
        </p:txBody>
      </p:sp>
      <p:sp>
        <p:nvSpPr>
          <p:cNvPr id="6" name="Espace réservé du numéro de diapositive 5">
            <a:extLst>
              <a:ext uri="{FF2B5EF4-FFF2-40B4-BE49-F238E27FC236}">
                <a16:creationId xmlns:a16="http://schemas.microsoft.com/office/drawing/2014/main" id="{61D8AFB4-072B-4A40-B7C5-AD9B8494EFE4}"/>
              </a:ext>
            </a:extLst>
          </p:cNvPr>
          <p:cNvSpPr>
            <a:spLocks noGrp="1"/>
          </p:cNvSpPr>
          <p:nvPr>
            <p:ph type="sldNum" sz="quarter" idx="12"/>
          </p:nvPr>
        </p:nvSpPr>
        <p:spPr/>
        <p:txBody>
          <a:bodyPr/>
          <a:lstStyle>
            <a:lvl1pPr>
              <a:defRPr>
                <a:solidFill>
                  <a:schemeClr val="bg1"/>
                </a:solidFill>
              </a:defRPr>
            </a:lvl1pPr>
          </a:lstStyle>
          <a:p>
            <a:fld id="{A4D1A4ED-2D7E-4661-BC25-E525E99236DB}" type="slidenum">
              <a:rPr lang="fr-BE" smtClean="0"/>
              <a:t>‹N°›</a:t>
            </a:fld>
            <a:endParaRPr lang="fr-BE"/>
          </a:p>
        </p:txBody>
      </p:sp>
      <p:pic>
        <p:nvPicPr>
          <p:cNvPr id="9" name="Image 8">
            <a:extLst>
              <a:ext uri="{FF2B5EF4-FFF2-40B4-BE49-F238E27FC236}">
                <a16:creationId xmlns:a16="http://schemas.microsoft.com/office/drawing/2014/main" id="{D1B2C49C-B067-4C98-8463-E288F4A623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0"/>
            <a:ext cx="2136709" cy="779898"/>
          </a:xfrm>
          <a:prstGeom prst="rect">
            <a:avLst/>
          </a:prstGeom>
        </p:spPr>
      </p:pic>
      <p:pic>
        <p:nvPicPr>
          <p:cNvPr id="8" name="Image 7">
            <a:extLst>
              <a:ext uri="{FF2B5EF4-FFF2-40B4-BE49-F238E27FC236}">
                <a16:creationId xmlns:a16="http://schemas.microsoft.com/office/drawing/2014/main" id="{44239AA4-5A68-4FB9-BD4F-B2684633B6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0"/>
            <a:ext cx="2136709" cy="779898"/>
          </a:xfrm>
          <a:prstGeom prst="rect">
            <a:avLst/>
          </a:prstGeom>
        </p:spPr>
      </p:pic>
    </p:spTree>
    <p:extLst>
      <p:ext uri="{BB962C8B-B14F-4D97-AF65-F5344CB8AC3E}">
        <p14:creationId xmlns:p14="http://schemas.microsoft.com/office/powerpoint/2010/main" val="2393497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5EEE62-CA58-4E9E-9850-17FCBD8B09BB}"/>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CE369A8D-7ACB-4060-9281-1BE823AEC232}"/>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2C4DD47D-DEC5-4FF6-B2A8-8EE3A00CC0D3}"/>
              </a:ext>
            </a:extLst>
          </p:cNvPr>
          <p:cNvSpPr>
            <a:spLocks noGrp="1"/>
          </p:cNvSpPr>
          <p:nvPr>
            <p:ph type="dt" sz="half" idx="10"/>
          </p:nvPr>
        </p:nvSpPr>
        <p:spPr/>
        <p:txBody>
          <a:bodyPr/>
          <a:lstStyle/>
          <a:p>
            <a:fld id="{86FEC0BA-0978-41EF-A647-F1A1B9DAE0DE}" type="datetime1">
              <a:rPr lang="fr-BE" smtClean="0"/>
              <a:t>22-05-23</a:t>
            </a:fld>
            <a:endParaRPr lang="fr-BE"/>
          </a:p>
        </p:txBody>
      </p:sp>
      <p:sp>
        <p:nvSpPr>
          <p:cNvPr id="5" name="Espace réservé du pied de page 4">
            <a:extLst>
              <a:ext uri="{FF2B5EF4-FFF2-40B4-BE49-F238E27FC236}">
                <a16:creationId xmlns:a16="http://schemas.microsoft.com/office/drawing/2014/main" id="{06EA4B9C-63C6-4998-AB17-E05AE71DA64C}"/>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F31D1844-BC06-48D1-A746-2DE987EBBFD5}"/>
              </a:ext>
            </a:extLst>
          </p:cNvPr>
          <p:cNvSpPr>
            <a:spLocks noGrp="1"/>
          </p:cNvSpPr>
          <p:nvPr>
            <p:ph type="sldNum" sz="quarter" idx="12"/>
          </p:nvPr>
        </p:nvSpPr>
        <p:spPr/>
        <p:txBody>
          <a:bodyPr/>
          <a:lstStyle/>
          <a:p>
            <a:fld id="{A4D1A4ED-2D7E-4661-BC25-E525E99236DB}" type="slidenum">
              <a:rPr lang="fr-BE" smtClean="0"/>
              <a:t>‹N°›</a:t>
            </a:fld>
            <a:endParaRPr lang="fr-BE"/>
          </a:p>
        </p:txBody>
      </p:sp>
      <p:pic>
        <p:nvPicPr>
          <p:cNvPr id="12" name="Image 11">
            <a:extLst>
              <a:ext uri="{FF2B5EF4-FFF2-40B4-BE49-F238E27FC236}">
                <a16:creationId xmlns:a16="http://schemas.microsoft.com/office/drawing/2014/main" id="{513CE980-B08B-46CA-9074-1B11212DF4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4"/>
            <a:ext cx="2136709" cy="779899"/>
          </a:xfrm>
          <a:prstGeom prst="rect">
            <a:avLst/>
          </a:prstGeom>
        </p:spPr>
      </p:pic>
      <p:pic>
        <p:nvPicPr>
          <p:cNvPr id="15" name="Image 14">
            <a:extLst>
              <a:ext uri="{FF2B5EF4-FFF2-40B4-BE49-F238E27FC236}">
                <a16:creationId xmlns:a16="http://schemas.microsoft.com/office/drawing/2014/main" id="{0A0F5F97-018A-467C-8170-B2FAB6D1D6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4"/>
            <a:ext cx="2136709" cy="779899"/>
          </a:xfrm>
          <a:prstGeom prst="rect">
            <a:avLst/>
          </a:prstGeom>
        </p:spPr>
      </p:pic>
    </p:spTree>
    <p:extLst>
      <p:ext uri="{BB962C8B-B14F-4D97-AF65-F5344CB8AC3E}">
        <p14:creationId xmlns:p14="http://schemas.microsoft.com/office/powerpoint/2010/main" val="348980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reserve="1">
  <p:cSld name="1_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5EEE62-CA58-4E9E-9850-17FCBD8B09BB}"/>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CE369A8D-7ACB-4060-9281-1BE823AEC232}"/>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2C4DD47D-DEC5-4FF6-B2A8-8EE3A00CC0D3}"/>
              </a:ext>
            </a:extLst>
          </p:cNvPr>
          <p:cNvSpPr>
            <a:spLocks noGrp="1"/>
          </p:cNvSpPr>
          <p:nvPr>
            <p:ph type="dt" sz="half" idx="10"/>
          </p:nvPr>
        </p:nvSpPr>
        <p:spPr/>
        <p:txBody>
          <a:bodyPr/>
          <a:lstStyle/>
          <a:p>
            <a:fld id="{82BA7C71-248A-4586-B5C1-05EF6F5D0776}" type="datetime1">
              <a:rPr lang="fr-BE" smtClean="0"/>
              <a:t>22-05-23</a:t>
            </a:fld>
            <a:endParaRPr lang="fr-BE"/>
          </a:p>
        </p:txBody>
      </p:sp>
      <p:sp>
        <p:nvSpPr>
          <p:cNvPr id="5" name="Espace réservé du pied de page 4">
            <a:extLst>
              <a:ext uri="{FF2B5EF4-FFF2-40B4-BE49-F238E27FC236}">
                <a16:creationId xmlns:a16="http://schemas.microsoft.com/office/drawing/2014/main" id="{06EA4B9C-63C6-4998-AB17-E05AE71DA64C}"/>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F31D1844-BC06-48D1-A746-2DE987EBBFD5}"/>
              </a:ext>
            </a:extLst>
          </p:cNvPr>
          <p:cNvSpPr>
            <a:spLocks noGrp="1"/>
          </p:cNvSpPr>
          <p:nvPr>
            <p:ph type="sldNum" sz="quarter" idx="12"/>
          </p:nvPr>
        </p:nvSpPr>
        <p:spPr/>
        <p:txBody>
          <a:bodyPr/>
          <a:lstStyle/>
          <a:p>
            <a:fld id="{A4D1A4ED-2D7E-4661-BC25-E525E99236DB}" type="slidenum">
              <a:rPr lang="fr-BE" smtClean="0"/>
              <a:t>‹N°›</a:t>
            </a:fld>
            <a:endParaRPr lang="fr-BE"/>
          </a:p>
        </p:txBody>
      </p:sp>
      <p:pic>
        <p:nvPicPr>
          <p:cNvPr id="9" name="Image 8">
            <a:extLst>
              <a:ext uri="{FF2B5EF4-FFF2-40B4-BE49-F238E27FC236}">
                <a16:creationId xmlns:a16="http://schemas.microsoft.com/office/drawing/2014/main" id="{57758B1D-61F3-4E25-80C7-881B3A6A16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4"/>
            <a:ext cx="2136709" cy="779899"/>
          </a:xfrm>
          <a:prstGeom prst="rect">
            <a:avLst/>
          </a:prstGeom>
        </p:spPr>
      </p:pic>
      <p:pic>
        <p:nvPicPr>
          <p:cNvPr id="8" name="Image 7">
            <a:extLst>
              <a:ext uri="{FF2B5EF4-FFF2-40B4-BE49-F238E27FC236}">
                <a16:creationId xmlns:a16="http://schemas.microsoft.com/office/drawing/2014/main" id="{B0584881-BC1B-49B2-B6AB-CA6159AE64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4"/>
            <a:ext cx="2136709" cy="779899"/>
          </a:xfrm>
          <a:prstGeom prst="rect">
            <a:avLst/>
          </a:prstGeom>
        </p:spPr>
      </p:pic>
    </p:spTree>
    <p:extLst>
      <p:ext uri="{BB962C8B-B14F-4D97-AF65-F5344CB8AC3E}">
        <p14:creationId xmlns:p14="http://schemas.microsoft.com/office/powerpoint/2010/main" val="2397046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0F933A-0DD9-4A1C-B563-0C9FC5EFE1A9}"/>
              </a:ext>
            </a:extLst>
          </p:cNvPr>
          <p:cNvSpPr>
            <a:spLocks noGrp="1"/>
          </p:cNvSpPr>
          <p:nvPr>
            <p:ph type="title"/>
          </p:nvPr>
        </p:nvSpPr>
        <p:spPr>
          <a:xfrm>
            <a:off x="831851" y="1709742"/>
            <a:ext cx="10515600" cy="2852737"/>
          </a:xfrm>
        </p:spPr>
        <p:txBody>
          <a:bodyPr anchor="b"/>
          <a:lstStyle>
            <a:lvl1pPr>
              <a:defRPr sz="6000"/>
            </a:lvl1pPr>
          </a:lstStyle>
          <a:p>
            <a:r>
              <a:rPr lang="fr-FR"/>
              <a:t>Modifiez le style du titre</a:t>
            </a:r>
            <a:endParaRPr lang="fr-BE"/>
          </a:p>
        </p:txBody>
      </p:sp>
      <p:sp>
        <p:nvSpPr>
          <p:cNvPr id="3" name="Espace réservé du texte 2">
            <a:extLst>
              <a:ext uri="{FF2B5EF4-FFF2-40B4-BE49-F238E27FC236}">
                <a16:creationId xmlns:a16="http://schemas.microsoft.com/office/drawing/2014/main" id="{DACD949B-61AE-4194-BF97-1939B4C0A0A1}"/>
              </a:ext>
            </a:extLst>
          </p:cNvPr>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956BE5C8-A56C-4A2D-B886-A6946AC71396}"/>
              </a:ext>
            </a:extLst>
          </p:cNvPr>
          <p:cNvSpPr>
            <a:spLocks noGrp="1"/>
          </p:cNvSpPr>
          <p:nvPr>
            <p:ph type="dt" sz="half" idx="10"/>
          </p:nvPr>
        </p:nvSpPr>
        <p:spPr/>
        <p:txBody>
          <a:bodyPr/>
          <a:lstStyle/>
          <a:p>
            <a:fld id="{11CE9E69-0B3A-4F7C-A8C4-1FC785F1F43C}" type="datetime1">
              <a:rPr lang="fr-BE" smtClean="0"/>
              <a:t>22-05-23</a:t>
            </a:fld>
            <a:endParaRPr lang="fr-BE"/>
          </a:p>
        </p:txBody>
      </p:sp>
      <p:sp>
        <p:nvSpPr>
          <p:cNvPr id="5" name="Espace réservé du pied de page 4">
            <a:extLst>
              <a:ext uri="{FF2B5EF4-FFF2-40B4-BE49-F238E27FC236}">
                <a16:creationId xmlns:a16="http://schemas.microsoft.com/office/drawing/2014/main" id="{C40F7C31-D015-4782-A742-3BD4CF9616CA}"/>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5E9A2DF9-B6D5-4A11-A0D7-8E64B4265C86}"/>
              </a:ext>
            </a:extLst>
          </p:cNvPr>
          <p:cNvSpPr>
            <a:spLocks noGrp="1"/>
          </p:cNvSpPr>
          <p:nvPr>
            <p:ph type="sldNum" sz="quarter" idx="12"/>
          </p:nvPr>
        </p:nvSpPr>
        <p:spPr/>
        <p:txBody>
          <a:bodyPr/>
          <a:lstStyle/>
          <a:p>
            <a:fld id="{A4D1A4ED-2D7E-4661-BC25-E525E99236DB}" type="slidenum">
              <a:rPr lang="fr-BE" smtClean="0"/>
              <a:t>‹N°›</a:t>
            </a:fld>
            <a:endParaRPr lang="fr-BE"/>
          </a:p>
        </p:txBody>
      </p:sp>
      <p:pic>
        <p:nvPicPr>
          <p:cNvPr id="11" name="Image 10">
            <a:extLst>
              <a:ext uri="{FF2B5EF4-FFF2-40B4-BE49-F238E27FC236}">
                <a16:creationId xmlns:a16="http://schemas.microsoft.com/office/drawing/2014/main" id="{DC15F172-4454-480E-82F3-275B8FB07D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4"/>
            <a:ext cx="2136709" cy="779899"/>
          </a:xfrm>
          <a:prstGeom prst="rect">
            <a:avLst/>
          </a:prstGeom>
        </p:spPr>
      </p:pic>
      <p:pic>
        <p:nvPicPr>
          <p:cNvPr id="14" name="Image 13">
            <a:extLst>
              <a:ext uri="{FF2B5EF4-FFF2-40B4-BE49-F238E27FC236}">
                <a16:creationId xmlns:a16="http://schemas.microsoft.com/office/drawing/2014/main" id="{7963D73A-F417-4DD9-BF3F-C0614736CB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9944" y="6078104"/>
            <a:ext cx="2136709" cy="779899"/>
          </a:xfrm>
          <a:prstGeom prst="rect">
            <a:avLst/>
          </a:prstGeom>
        </p:spPr>
      </p:pic>
    </p:spTree>
    <p:extLst>
      <p:ext uri="{BB962C8B-B14F-4D97-AF65-F5344CB8AC3E}">
        <p14:creationId xmlns:p14="http://schemas.microsoft.com/office/powerpoint/2010/main" val="4278461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microsoft.com/office/2007/relationships/hdphoto" Target="../media/hdphoto1.wdp"/><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image" Target="../media/image7.pn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image" Target="../media/image7.png"/><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3.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0929746-CE06-488F-BECC-E605C396771A}"/>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5FEEA0D3-222E-4B69-8418-CCE2035035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805B3414-DCA2-4218-AC31-EDC4152AD7EB}"/>
              </a:ext>
            </a:extLst>
          </p:cNvPr>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F8835F-429E-4C6B-8229-13D63C9D351E}" type="datetime1">
              <a:rPr lang="fr-BE" smtClean="0"/>
              <a:t>22-05-23</a:t>
            </a:fld>
            <a:endParaRPr lang="fr-BE"/>
          </a:p>
        </p:txBody>
      </p:sp>
      <p:sp>
        <p:nvSpPr>
          <p:cNvPr id="5" name="Espace réservé du pied de page 4">
            <a:extLst>
              <a:ext uri="{FF2B5EF4-FFF2-40B4-BE49-F238E27FC236}">
                <a16:creationId xmlns:a16="http://schemas.microsoft.com/office/drawing/2014/main" id="{5B5709BA-90AA-45D5-AF2A-0B11613A3AE0}"/>
              </a:ext>
            </a:extLst>
          </p:cNvPr>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a:extLst>
              <a:ext uri="{FF2B5EF4-FFF2-40B4-BE49-F238E27FC236}">
                <a16:creationId xmlns:a16="http://schemas.microsoft.com/office/drawing/2014/main" id="{B50C6926-FE86-437A-BB01-81A0096C4047}"/>
              </a:ext>
            </a:extLst>
          </p:cNvPr>
          <p:cNvSpPr>
            <a:spLocks noGrp="1"/>
          </p:cNvSpPr>
          <p:nvPr>
            <p:ph type="sldNum" sz="quarter" idx="4"/>
          </p:nvPr>
        </p:nvSpPr>
        <p:spPr>
          <a:xfrm>
            <a:off x="11353802" y="6356353"/>
            <a:ext cx="62359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D1A4ED-2D7E-4661-BC25-E525E99236DB}" type="slidenum">
              <a:rPr lang="fr-BE" smtClean="0"/>
              <a:t>‹N°›</a:t>
            </a:fld>
            <a:endParaRPr lang="fr-BE"/>
          </a:p>
        </p:txBody>
      </p:sp>
      <p:pic>
        <p:nvPicPr>
          <p:cNvPr id="7" name="Image 6">
            <a:extLst>
              <a:ext uri="{FF2B5EF4-FFF2-40B4-BE49-F238E27FC236}">
                <a16:creationId xmlns:a16="http://schemas.microsoft.com/office/drawing/2014/main" id="{97BA7C36-35B2-4E10-9632-22F9431154F3}"/>
              </a:ext>
            </a:extLst>
          </p:cNvPr>
          <p:cNvPicPr>
            <a:picLocks noChangeAspect="1"/>
          </p:cNvPicPr>
          <p:nvPr/>
        </p:nvPicPr>
        <p:blipFill>
          <a:blip r:embed="rId20">
            <a:extLst>
              <a:ext uri="{BEBA8EAE-BF5A-486C-A8C5-ECC9F3942E4B}">
                <a14:imgProps xmlns:a14="http://schemas.microsoft.com/office/drawing/2010/main">
                  <a14:imgLayer r:embed="rId21">
                    <a14:imgEffect>
                      <a14:artisticPhotocopy trans="46000" detail="9"/>
                    </a14:imgEffect>
                  </a14:imgLayer>
                </a14:imgProps>
              </a:ext>
              <a:ext uri="{28A0092B-C50C-407E-A947-70E740481C1C}">
                <a14:useLocalDpi xmlns:a14="http://schemas.microsoft.com/office/drawing/2010/main" val="0"/>
              </a:ext>
            </a:extLst>
          </a:blip>
          <a:stretch>
            <a:fillRect/>
          </a:stretch>
        </p:blipFill>
        <p:spPr>
          <a:xfrm rot="8883576">
            <a:off x="10560170" y="1296819"/>
            <a:ext cx="5372417" cy="6150492"/>
          </a:xfrm>
          <a:prstGeom prst="rect">
            <a:avLst/>
          </a:prstGeom>
        </p:spPr>
      </p:pic>
      <p:pic>
        <p:nvPicPr>
          <p:cNvPr id="8" name="Image 7">
            <a:extLst>
              <a:ext uri="{FF2B5EF4-FFF2-40B4-BE49-F238E27FC236}">
                <a16:creationId xmlns:a16="http://schemas.microsoft.com/office/drawing/2014/main" id="{2EE91CCB-09D0-440E-A58C-398F8A72E1B0}"/>
              </a:ext>
            </a:extLst>
          </p:cNvPr>
          <p:cNvPicPr>
            <a:picLocks noChangeAspect="1"/>
          </p:cNvPicPr>
          <p:nvPr/>
        </p:nvPicPr>
        <p:blipFill>
          <a:blip r:embed="rId22">
            <a:extLst>
              <a:ext uri="{BEBA8EAE-BF5A-486C-A8C5-ECC9F3942E4B}">
                <a14:imgProps xmlns:a14="http://schemas.microsoft.com/office/drawing/2010/main">
                  <a14:imgLayer r:embed="rId21">
                    <a14:imgEffect>
                      <a14:artisticPhotocopy trans="50000" detail="10"/>
                    </a14:imgEffect>
                  </a14:imgLayer>
                </a14:imgProps>
              </a:ext>
              <a:ext uri="{28A0092B-C50C-407E-A947-70E740481C1C}">
                <a14:useLocalDpi xmlns:a14="http://schemas.microsoft.com/office/drawing/2010/main" val="0"/>
              </a:ext>
            </a:extLst>
          </a:blip>
          <a:stretch>
            <a:fillRect/>
          </a:stretch>
        </p:blipFill>
        <p:spPr>
          <a:xfrm rot="2916637">
            <a:off x="-4929858" y="-514080"/>
            <a:ext cx="6568910" cy="7520271"/>
          </a:xfrm>
          <a:prstGeom prst="rect">
            <a:avLst/>
          </a:prstGeom>
        </p:spPr>
      </p:pic>
    </p:spTree>
    <p:extLst>
      <p:ext uri="{BB962C8B-B14F-4D97-AF65-F5344CB8AC3E}">
        <p14:creationId xmlns:p14="http://schemas.microsoft.com/office/powerpoint/2010/main" val="16837913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Lst>
  <p:hf hdr="0" ftr="0" dt="0"/>
  <p:txStyles>
    <p:titleStyle>
      <a:lvl1pPr algn="l" defTabSz="914377"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0929746-CE06-488F-BECC-E605C396771A}"/>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5FEEA0D3-222E-4B69-8418-CCE2035035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805B3414-DCA2-4218-AC31-EDC4152AD7EB}"/>
              </a:ext>
            </a:extLst>
          </p:cNvPr>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50EA93-FA1E-4634-9585-F31A212F70F5}" type="datetime1">
              <a:rPr lang="fr-BE" smtClean="0"/>
              <a:t>22-05-23</a:t>
            </a:fld>
            <a:endParaRPr lang="fr-BE"/>
          </a:p>
        </p:txBody>
      </p:sp>
      <p:sp>
        <p:nvSpPr>
          <p:cNvPr id="5" name="Espace réservé du pied de page 4">
            <a:extLst>
              <a:ext uri="{FF2B5EF4-FFF2-40B4-BE49-F238E27FC236}">
                <a16:creationId xmlns:a16="http://schemas.microsoft.com/office/drawing/2014/main" id="{5B5709BA-90AA-45D5-AF2A-0B11613A3AE0}"/>
              </a:ext>
            </a:extLst>
          </p:cNvPr>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a:extLst>
              <a:ext uri="{FF2B5EF4-FFF2-40B4-BE49-F238E27FC236}">
                <a16:creationId xmlns:a16="http://schemas.microsoft.com/office/drawing/2014/main" id="{B50C6926-FE86-437A-BB01-81A0096C4047}"/>
              </a:ext>
            </a:extLst>
          </p:cNvPr>
          <p:cNvSpPr>
            <a:spLocks noGrp="1"/>
          </p:cNvSpPr>
          <p:nvPr>
            <p:ph type="sldNum" sz="quarter" idx="4"/>
          </p:nvPr>
        </p:nvSpPr>
        <p:spPr>
          <a:xfrm>
            <a:off x="11353802" y="6356353"/>
            <a:ext cx="62359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ECB33F-98E5-4EFC-AF91-E6481EAE4B4D}" type="slidenum">
              <a:rPr lang="fr-BE" smtClean="0"/>
              <a:t>‹N°›</a:t>
            </a:fld>
            <a:endParaRPr lang="fr-BE"/>
          </a:p>
        </p:txBody>
      </p:sp>
      <p:pic>
        <p:nvPicPr>
          <p:cNvPr id="7" name="Image 6">
            <a:extLst>
              <a:ext uri="{FF2B5EF4-FFF2-40B4-BE49-F238E27FC236}">
                <a16:creationId xmlns:a16="http://schemas.microsoft.com/office/drawing/2014/main" id="{0C9F9C0D-AE39-4EDF-9FD4-0A1661EB7751}"/>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9339944" y="6078104"/>
            <a:ext cx="2136709" cy="779898"/>
          </a:xfrm>
          <a:prstGeom prst="rect">
            <a:avLst/>
          </a:prstGeom>
        </p:spPr>
      </p:pic>
    </p:spTree>
    <p:extLst>
      <p:ext uri="{BB962C8B-B14F-4D97-AF65-F5344CB8AC3E}">
        <p14:creationId xmlns:p14="http://schemas.microsoft.com/office/powerpoint/2010/main" val="3279689141"/>
      </p:ext>
    </p:extLst>
  </p:cSld>
  <p:clrMap bg1="dk1" tx1="lt1" bg2="dk2" tx2="lt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hf hdr="0" ftr="0" dt="0"/>
  <p:txStyles>
    <p:titleStyle>
      <a:lvl1pPr algn="l" defTabSz="914377"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0929746-CE06-488F-BECC-E605C396771A}"/>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5FEEA0D3-222E-4B69-8418-CCE2035035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805B3414-DCA2-4218-AC31-EDC4152AD7EB}"/>
              </a:ext>
            </a:extLst>
          </p:cNvPr>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1C594F-85E1-4E5C-85E9-C67BC74B8F8F}" type="datetime1">
              <a:rPr lang="fr-BE" smtClean="0"/>
              <a:t>22-05-23</a:t>
            </a:fld>
            <a:endParaRPr lang="fr-BE"/>
          </a:p>
        </p:txBody>
      </p:sp>
      <p:sp>
        <p:nvSpPr>
          <p:cNvPr id="5" name="Espace réservé du pied de page 4">
            <a:extLst>
              <a:ext uri="{FF2B5EF4-FFF2-40B4-BE49-F238E27FC236}">
                <a16:creationId xmlns:a16="http://schemas.microsoft.com/office/drawing/2014/main" id="{5B5709BA-90AA-45D5-AF2A-0B11613A3AE0}"/>
              </a:ext>
            </a:extLst>
          </p:cNvPr>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a:extLst>
              <a:ext uri="{FF2B5EF4-FFF2-40B4-BE49-F238E27FC236}">
                <a16:creationId xmlns:a16="http://schemas.microsoft.com/office/drawing/2014/main" id="{B50C6926-FE86-437A-BB01-81A0096C4047}"/>
              </a:ext>
            </a:extLst>
          </p:cNvPr>
          <p:cNvSpPr>
            <a:spLocks noGrp="1"/>
          </p:cNvSpPr>
          <p:nvPr>
            <p:ph type="sldNum" sz="quarter" idx="4"/>
          </p:nvPr>
        </p:nvSpPr>
        <p:spPr>
          <a:xfrm>
            <a:off x="11353802" y="6356353"/>
            <a:ext cx="62359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ECB33F-98E5-4EFC-AF91-E6481EAE4B4D}" type="slidenum">
              <a:rPr lang="fr-BE" smtClean="0"/>
              <a:t>‹N°›</a:t>
            </a:fld>
            <a:endParaRPr lang="fr-BE"/>
          </a:p>
        </p:txBody>
      </p:sp>
      <p:pic>
        <p:nvPicPr>
          <p:cNvPr id="7" name="Image 6">
            <a:extLst>
              <a:ext uri="{FF2B5EF4-FFF2-40B4-BE49-F238E27FC236}">
                <a16:creationId xmlns:a16="http://schemas.microsoft.com/office/drawing/2014/main" id="{0C9F9C0D-AE39-4EDF-9FD4-0A1661EB7751}"/>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9339944" y="6078104"/>
            <a:ext cx="2136709" cy="779898"/>
          </a:xfrm>
          <a:prstGeom prst="rect">
            <a:avLst/>
          </a:prstGeom>
        </p:spPr>
      </p:pic>
    </p:spTree>
    <p:extLst>
      <p:ext uri="{BB962C8B-B14F-4D97-AF65-F5344CB8AC3E}">
        <p14:creationId xmlns:p14="http://schemas.microsoft.com/office/powerpoint/2010/main" val="2805853227"/>
      </p:ext>
    </p:extLst>
  </p:cSld>
  <p:clrMap bg1="dk1" tx1="lt1" bg2="dk2"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hf hdr="0" ftr="0" dt="0"/>
  <p:txStyles>
    <p:titleStyle>
      <a:lvl1pPr algn="l" defTabSz="914377"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hyperlink" Target="mailto:d.hachez@liguedesfamilles.be" TargetMode="Externa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62.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p:txBody>
          <a:bodyPr>
            <a:normAutofit fontScale="90000"/>
          </a:bodyPr>
          <a:lstStyle/>
          <a:p>
            <a:r>
              <a:rPr lang="fr-FR" dirty="0"/>
              <a:t>Comment les familles perçoivent-elles les loisirs de leurs enfants ?</a:t>
            </a:r>
            <a:endParaRPr lang="fr-BE" dirty="0"/>
          </a:p>
        </p:txBody>
      </p:sp>
      <p:sp>
        <p:nvSpPr>
          <p:cNvPr id="3" name="Sous-titre 2"/>
          <p:cNvSpPr>
            <a:spLocks noGrp="1"/>
          </p:cNvSpPr>
          <p:nvPr>
            <p:ph type="subTitle" idx="1"/>
            <p:custDataLst>
              <p:tags r:id="rId2"/>
            </p:custDataLst>
          </p:nvPr>
        </p:nvSpPr>
        <p:spPr>
          <a:xfrm>
            <a:off x="1524000" y="4441135"/>
            <a:ext cx="9144000" cy="1238903"/>
          </a:xfrm>
        </p:spPr>
        <p:txBody>
          <a:bodyPr>
            <a:normAutofit/>
          </a:bodyPr>
          <a:lstStyle/>
          <a:p>
            <a:r>
              <a:rPr lang="fr-BE" sz="1800" dirty="0"/>
              <a:t>Damien Hachez </a:t>
            </a:r>
          </a:p>
          <a:p>
            <a:r>
              <a:rPr lang="fr-BE" sz="1800" dirty="0"/>
              <a:t>Chargé d’études -  Ligue des familles</a:t>
            </a:r>
          </a:p>
          <a:p>
            <a:r>
              <a:rPr lang="fr-BE" sz="1800" dirty="0">
                <a:hlinkClick r:id="rId5"/>
              </a:rPr>
              <a:t>d.hachez@liguedesfamilles.be</a:t>
            </a:r>
            <a:r>
              <a:rPr lang="fr-BE" sz="1800" dirty="0"/>
              <a:t>  </a:t>
            </a:r>
          </a:p>
        </p:txBody>
      </p:sp>
      <p:sp>
        <p:nvSpPr>
          <p:cNvPr id="4" name="Espace réservé du numéro de diapositive 3">
            <a:extLst>
              <a:ext uri="{FF2B5EF4-FFF2-40B4-BE49-F238E27FC236}">
                <a16:creationId xmlns:a16="http://schemas.microsoft.com/office/drawing/2014/main" id="{ACCE71E6-173D-4DA0-BDF1-A3AA56C474A9}"/>
              </a:ext>
            </a:extLst>
          </p:cNvPr>
          <p:cNvSpPr>
            <a:spLocks noGrp="1"/>
          </p:cNvSpPr>
          <p:nvPr>
            <p:ph type="sldNum" sz="quarter" idx="12"/>
          </p:nvPr>
        </p:nvSpPr>
        <p:spPr/>
        <p:txBody>
          <a:bodyPr/>
          <a:lstStyle/>
          <a:p>
            <a:fld id="{A4D1A4ED-2D7E-4661-BC25-E525E99236DB}" type="slidenum">
              <a:rPr lang="fr-BE" smtClean="0"/>
              <a:t>1</a:t>
            </a:fld>
            <a:endParaRPr lang="fr-BE"/>
          </a:p>
        </p:txBody>
      </p:sp>
    </p:spTree>
    <p:extLst>
      <p:ext uri="{BB962C8B-B14F-4D97-AF65-F5344CB8AC3E}">
        <p14:creationId xmlns:p14="http://schemas.microsoft.com/office/powerpoint/2010/main" val="21308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A2AFF7-21C9-4B5A-9142-7758FB1CF42C}"/>
              </a:ext>
            </a:extLst>
          </p:cNvPr>
          <p:cNvSpPr>
            <a:spLocks noGrp="1"/>
          </p:cNvSpPr>
          <p:nvPr>
            <p:ph type="title"/>
          </p:nvPr>
        </p:nvSpPr>
        <p:spPr/>
        <p:txBody>
          <a:bodyPr/>
          <a:lstStyle/>
          <a:p>
            <a:r>
              <a:rPr lang="fr-FR" dirty="0"/>
              <a:t>Pourquoi vous-êtes vous </a:t>
            </a:r>
            <a:r>
              <a:rPr lang="fr-FR" dirty="0" err="1"/>
              <a:t>manifesté·e</a:t>
            </a:r>
            <a:r>
              <a:rPr lang="fr-FR" dirty="0"/>
              <a:t> pour répondre à cette enquête? </a:t>
            </a:r>
            <a:r>
              <a:rPr lang="fr-FR" sz="2000" dirty="0"/>
              <a:t>(1/2)</a:t>
            </a:r>
            <a:endParaRPr lang="fr-BE" sz="2000" dirty="0"/>
          </a:p>
        </p:txBody>
      </p:sp>
      <p:sp>
        <p:nvSpPr>
          <p:cNvPr id="3" name="Espace réservé du contenu 2">
            <a:extLst>
              <a:ext uri="{FF2B5EF4-FFF2-40B4-BE49-F238E27FC236}">
                <a16:creationId xmlns:a16="http://schemas.microsoft.com/office/drawing/2014/main" id="{939E1129-D55A-498E-B5D5-E89BE40DC845}"/>
              </a:ext>
            </a:extLst>
          </p:cNvPr>
          <p:cNvSpPr>
            <a:spLocks noGrp="1"/>
          </p:cNvSpPr>
          <p:nvPr>
            <p:ph idx="1"/>
          </p:nvPr>
        </p:nvSpPr>
        <p:spPr/>
        <p:txBody>
          <a:bodyPr>
            <a:normAutofit/>
          </a:bodyPr>
          <a:lstStyle/>
          <a:p>
            <a:pPr lvl="0"/>
            <a:endParaRPr lang="fr-BE" dirty="0"/>
          </a:p>
          <a:p>
            <a:pPr lvl="0"/>
            <a:r>
              <a:rPr lang="fr-BE" dirty="0"/>
              <a:t>Témoigner de leur </a:t>
            </a:r>
            <a:r>
              <a:rPr lang="fr-BE" b="1" dirty="0"/>
              <a:t>vécu</a:t>
            </a:r>
            <a:r>
              <a:rPr lang="fr-BE" dirty="0"/>
              <a:t> et leurs </a:t>
            </a:r>
            <a:r>
              <a:rPr lang="fr-BE" b="1" dirty="0"/>
              <a:t>difficultés</a:t>
            </a:r>
            <a:r>
              <a:rPr lang="fr-BE" dirty="0"/>
              <a:t> </a:t>
            </a:r>
          </a:p>
          <a:p>
            <a:pPr lvl="1"/>
            <a:r>
              <a:rPr lang="fr-BE" dirty="0"/>
              <a:t>Partager les difficultés ou l’agacement en ce qui concerne </a:t>
            </a:r>
            <a:r>
              <a:rPr lang="fr-BE" b="1" dirty="0"/>
              <a:t>l’organisation</a:t>
            </a:r>
            <a:r>
              <a:rPr lang="fr-BE" dirty="0"/>
              <a:t> </a:t>
            </a:r>
          </a:p>
          <a:p>
            <a:pPr lvl="1"/>
            <a:r>
              <a:rPr lang="fr-BE" dirty="0"/>
              <a:t>Mettre sur la table les difficultés </a:t>
            </a:r>
            <a:r>
              <a:rPr lang="fr-BE" b="1" dirty="0"/>
              <a:t>financières</a:t>
            </a:r>
          </a:p>
          <a:p>
            <a:pPr lvl="1"/>
            <a:r>
              <a:rPr lang="fr-FR" b="1" dirty="0"/>
              <a:t>Témoigner de leur difficultés en matière de conciliation </a:t>
            </a:r>
            <a:endParaRPr lang="fr-BE" b="1" dirty="0"/>
          </a:p>
          <a:p>
            <a:pPr lvl="0"/>
            <a:endParaRPr lang="fr-BE" dirty="0"/>
          </a:p>
          <a:p>
            <a:pPr lvl="0"/>
            <a:r>
              <a:rPr lang="fr-BE" dirty="0"/>
              <a:t>Exprimer </a:t>
            </a:r>
            <a:r>
              <a:rPr lang="fr-BE" b="1" dirty="0"/>
              <a:t>l’importance des temps de loisirs </a:t>
            </a:r>
            <a:endParaRPr lang="fr-BE" dirty="0"/>
          </a:p>
        </p:txBody>
      </p:sp>
      <p:sp>
        <p:nvSpPr>
          <p:cNvPr id="4" name="Espace réservé du numéro de diapositive 3">
            <a:extLst>
              <a:ext uri="{FF2B5EF4-FFF2-40B4-BE49-F238E27FC236}">
                <a16:creationId xmlns:a16="http://schemas.microsoft.com/office/drawing/2014/main" id="{D3287F87-8949-4EB2-A403-0BC45B58D53B}"/>
              </a:ext>
            </a:extLst>
          </p:cNvPr>
          <p:cNvSpPr>
            <a:spLocks noGrp="1"/>
          </p:cNvSpPr>
          <p:nvPr>
            <p:ph type="sldNum" sz="quarter" idx="12"/>
          </p:nvPr>
        </p:nvSpPr>
        <p:spPr/>
        <p:txBody>
          <a:bodyPr/>
          <a:lstStyle/>
          <a:p>
            <a:fld id="{A4D1A4ED-2D7E-4661-BC25-E525E99236DB}" type="slidenum">
              <a:rPr lang="fr-BE" smtClean="0"/>
              <a:t>10</a:t>
            </a:fld>
            <a:endParaRPr lang="fr-BE"/>
          </a:p>
        </p:txBody>
      </p:sp>
    </p:spTree>
    <p:extLst>
      <p:ext uri="{BB962C8B-B14F-4D97-AF65-F5344CB8AC3E}">
        <p14:creationId xmlns:p14="http://schemas.microsoft.com/office/powerpoint/2010/main" val="2445211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A2AFF7-21C9-4B5A-9142-7758FB1CF42C}"/>
              </a:ext>
            </a:extLst>
          </p:cNvPr>
          <p:cNvSpPr>
            <a:spLocks noGrp="1"/>
          </p:cNvSpPr>
          <p:nvPr>
            <p:ph type="title"/>
          </p:nvPr>
        </p:nvSpPr>
        <p:spPr/>
        <p:txBody>
          <a:bodyPr/>
          <a:lstStyle/>
          <a:p>
            <a:r>
              <a:rPr lang="fr-FR" dirty="0"/>
              <a:t>Pourquoi vous-êtes vous </a:t>
            </a:r>
            <a:r>
              <a:rPr lang="fr-FR" dirty="0" err="1"/>
              <a:t>manifesté·e</a:t>
            </a:r>
            <a:r>
              <a:rPr lang="fr-FR" dirty="0"/>
              <a:t> pour répondre à cette enquête? </a:t>
            </a:r>
            <a:r>
              <a:rPr lang="fr-FR" sz="2000" dirty="0"/>
              <a:t>(2/2)</a:t>
            </a:r>
            <a:endParaRPr lang="fr-BE" sz="2000" dirty="0"/>
          </a:p>
        </p:txBody>
      </p:sp>
      <p:sp>
        <p:nvSpPr>
          <p:cNvPr id="3" name="Espace réservé du contenu 2">
            <a:extLst>
              <a:ext uri="{FF2B5EF4-FFF2-40B4-BE49-F238E27FC236}">
                <a16:creationId xmlns:a16="http://schemas.microsoft.com/office/drawing/2014/main" id="{939E1129-D55A-498E-B5D5-E89BE40DC845}"/>
              </a:ext>
            </a:extLst>
          </p:cNvPr>
          <p:cNvSpPr>
            <a:spLocks noGrp="1"/>
          </p:cNvSpPr>
          <p:nvPr>
            <p:ph idx="1"/>
          </p:nvPr>
        </p:nvSpPr>
        <p:spPr/>
        <p:txBody>
          <a:bodyPr>
            <a:normAutofit/>
          </a:bodyPr>
          <a:lstStyle/>
          <a:p>
            <a:endParaRPr lang="fr-BE" dirty="0"/>
          </a:p>
          <a:p>
            <a:endParaRPr lang="fr-BE" dirty="0"/>
          </a:p>
          <a:p>
            <a:r>
              <a:rPr lang="fr-BE" b="1" dirty="0"/>
              <a:t>Contribuer</a:t>
            </a:r>
            <a:r>
              <a:rPr lang="fr-BE" dirty="0"/>
              <a:t> à l’intérêt général</a:t>
            </a:r>
          </a:p>
          <a:p>
            <a:pPr lvl="0"/>
            <a:r>
              <a:rPr lang="fr-BE" dirty="0"/>
              <a:t>Faire part d’un </a:t>
            </a:r>
            <a:r>
              <a:rPr lang="fr-BE" b="1" dirty="0"/>
              <a:t>besoin de soutien </a:t>
            </a:r>
            <a:r>
              <a:rPr lang="fr-BE" dirty="0"/>
              <a:t>et d’inspiration </a:t>
            </a:r>
          </a:p>
          <a:p>
            <a:r>
              <a:rPr lang="fr-BE" dirty="0"/>
              <a:t>Évoquer le dispositif de </a:t>
            </a:r>
            <a:r>
              <a:rPr lang="fr-BE" b="1" dirty="0"/>
              <a:t>réduction fiscale </a:t>
            </a:r>
          </a:p>
          <a:p>
            <a:endParaRPr lang="fr-BE" dirty="0"/>
          </a:p>
        </p:txBody>
      </p:sp>
      <p:sp>
        <p:nvSpPr>
          <p:cNvPr id="4" name="Espace réservé du numéro de diapositive 3">
            <a:extLst>
              <a:ext uri="{FF2B5EF4-FFF2-40B4-BE49-F238E27FC236}">
                <a16:creationId xmlns:a16="http://schemas.microsoft.com/office/drawing/2014/main" id="{D3287F87-8949-4EB2-A403-0BC45B58D53B}"/>
              </a:ext>
            </a:extLst>
          </p:cNvPr>
          <p:cNvSpPr>
            <a:spLocks noGrp="1"/>
          </p:cNvSpPr>
          <p:nvPr>
            <p:ph type="sldNum" sz="quarter" idx="12"/>
          </p:nvPr>
        </p:nvSpPr>
        <p:spPr/>
        <p:txBody>
          <a:bodyPr/>
          <a:lstStyle/>
          <a:p>
            <a:fld id="{A4D1A4ED-2D7E-4661-BC25-E525E99236DB}" type="slidenum">
              <a:rPr lang="fr-BE" smtClean="0"/>
              <a:t>11</a:t>
            </a:fld>
            <a:endParaRPr lang="fr-BE"/>
          </a:p>
        </p:txBody>
      </p:sp>
    </p:spTree>
    <p:extLst>
      <p:ext uri="{BB962C8B-B14F-4D97-AF65-F5344CB8AC3E}">
        <p14:creationId xmlns:p14="http://schemas.microsoft.com/office/powerpoint/2010/main" val="1210002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BFA071-B023-4045-9A53-2C3737B5FB69}"/>
              </a:ext>
            </a:extLst>
          </p:cNvPr>
          <p:cNvSpPr>
            <a:spLocks noGrp="1"/>
          </p:cNvSpPr>
          <p:nvPr>
            <p:ph type="title"/>
          </p:nvPr>
        </p:nvSpPr>
        <p:spPr/>
        <p:txBody>
          <a:bodyPr/>
          <a:lstStyle/>
          <a:p>
            <a:r>
              <a:rPr lang="fr-FR" dirty="0"/>
              <a:t>Si je vous dis “accueil temps libre”, à quoi pensez-vous? </a:t>
            </a:r>
            <a:r>
              <a:rPr lang="fr-FR" sz="2000" dirty="0"/>
              <a:t>(1/4)</a:t>
            </a:r>
            <a:endParaRPr lang="fr-BE" dirty="0"/>
          </a:p>
        </p:txBody>
      </p:sp>
      <p:sp>
        <p:nvSpPr>
          <p:cNvPr id="3" name="Espace réservé du contenu 2">
            <a:extLst>
              <a:ext uri="{FF2B5EF4-FFF2-40B4-BE49-F238E27FC236}">
                <a16:creationId xmlns:a16="http://schemas.microsoft.com/office/drawing/2014/main" id="{27CEF2E2-7590-45F0-967A-6837D457025E}"/>
              </a:ext>
            </a:extLst>
          </p:cNvPr>
          <p:cNvSpPr>
            <a:spLocks noGrp="1"/>
          </p:cNvSpPr>
          <p:nvPr>
            <p:ph idx="1"/>
          </p:nvPr>
        </p:nvSpPr>
        <p:spPr/>
        <p:txBody>
          <a:bodyPr>
            <a:normAutofit lnSpcReduction="10000"/>
          </a:bodyPr>
          <a:lstStyle/>
          <a:p>
            <a:pPr marL="0" indent="0">
              <a:buNone/>
            </a:pPr>
            <a:endParaRPr lang="fr-FR" sz="2400" dirty="0"/>
          </a:p>
          <a:p>
            <a:pPr marL="0" indent="0">
              <a:buNone/>
            </a:pPr>
            <a:r>
              <a:rPr lang="fr-FR" dirty="0"/>
              <a:t>« </a:t>
            </a:r>
            <a:r>
              <a:rPr lang="fr-FR" i="1" dirty="0"/>
              <a:t>Ben on va dire qu’on est dans </a:t>
            </a:r>
            <a:r>
              <a:rPr lang="fr-FR" b="1" i="1" dirty="0"/>
              <a:t>l'accueil extrascolaire</a:t>
            </a:r>
            <a:r>
              <a:rPr lang="fr-FR" i="1" dirty="0"/>
              <a:t>, donc par exemple après 4h ou bien les mercredis après-midi. </a:t>
            </a:r>
            <a:r>
              <a:rPr lang="fr-FR" dirty="0"/>
              <a:t>»</a:t>
            </a:r>
          </a:p>
          <a:p>
            <a:pPr marL="0" indent="0">
              <a:buNone/>
            </a:pPr>
            <a:endParaRPr lang="fr-FR" dirty="0"/>
          </a:p>
          <a:p>
            <a:pPr marL="0" indent="0">
              <a:buNone/>
            </a:pPr>
            <a:r>
              <a:rPr lang="fr-FR" dirty="0"/>
              <a:t>« </a:t>
            </a:r>
            <a:r>
              <a:rPr lang="fr-FR" i="1" dirty="0"/>
              <a:t>Alors accueil temps libre… Je pense à une structure ou des personnes qui accueillent des enfants scolaires lorsque, justement, </a:t>
            </a:r>
            <a:r>
              <a:rPr lang="fr-FR" b="1" i="1" dirty="0"/>
              <a:t>ils ne sont pas en moment scolaire</a:t>
            </a:r>
            <a:r>
              <a:rPr lang="fr-FR" i="1" dirty="0"/>
              <a:t>.</a:t>
            </a:r>
            <a:r>
              <a:rPr lang="fr-FR" dirty="0"/>
              <a:t> »</a:t>
            </a:r>
          </a:p>
          <a:p>
            <a:pPr marL="0" indent="0">
              <a:buNone/>
            </a:pPr>
            <a:endParaRPr lang="fr-FR" dirty="0"/>
          </a:p>
          <a:p>
            <a:pPr marL="0" indent="0">
              <a:buNone/>
            </a:pPr>
            <a:r>
              <a:rPr lang="fr-FR" dirty="0"/>
              <a:t>« </a:t>
            </a:r>
            <a:r>
              <a:rPr lang="fr-FR" i="1" dirty="0"/>
              <a:t>Je dirais que c'est un accueil des enfants </a:t>
            </a:r>
            <a:r>
              <a:rPr lang="fr-FR" b="1" i="1" dirty="0"/>
              <a:t>sans horaire particulier</a:t>
            </a:r>
            <a:r>
              <a:rPr lang="fr-FR" i="1" dirty="0"/>
              <a:t>? </a:t>
            </a:r>
            <a:r>
              <a:rPr lang="fr-FR" dirty="0"/>
              <a:t>»</a:t>
            </a:r>
          </a:p>
        </p:txBody>
      </p:sp>
      <p:sp>
        <p:nvSpPr>
          <p:cNvPr id="4" name="Espace réservé du numéro de diapositive 3">
            <a:extLst>
              <a:ext uri="{FF2B5EF4-FFF2-40B4-BE49-F238E27FC236}">
                <a16:creationId xmlns:a16="http://schemas.microsoft.com/office/drawing/2014/main" id="{9F4190D3-9DF0-48DA-9D4A-A2EA83452D34}"/>
              </a:ext>
            </a:extLst>
          </p:cNvPr>
          <p:cNvSpPr>
            <a:spLocks noGrp="1"/>
          </p:cNvSpPr>
          <p:nvPr>
            <p:ph type="sldNum" sz="quarter" idx="12"/>
          </p:nvPr>
        </p:nvSpPr>
        <p:spPr/>
        <p:txBody>
          <a:bodyPr/>
          <a:lstStyle/>
          <a:p>
            <a:fld id="{A4D1A4ED-2D7E-4661-BC25-E525E99236DB}" type="slidenum">
              <a:rPr lang="fr-BE" smtClean="0"/>
              <a:t>12</a:t>
            </a:fld>
            <a:endParaRPr lang="fr-BE"/>
          </a:p>
        </p:txBody>
      </p:sp>
    </p:spTree>
    <p:extLst>
      <p:ext uri="{BB962C8B-B14F-4D97-AF65-F5344CB8AC3E}">
        <p14:creationId xmlns:p14="http://schemas.microsoft.com/office/powerpoint/2010/main" val="1328288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BFA071-B023-4045-9A53-2C3737B5FB69}"/>
              </a:ext>
            </a:extLst>
          </p:cNvPr>
          <p:cNvSpPr>
            <a:spLocks noGrp="1"/>
          </p:cNvSpPr>
          <p:nvPr>
            <p:ph type="title"/>
          </p:nvPr>
        </p:nvSpPr>
        <p:spPr/>
        <p:txBody>
          <a:bodyPr/>
          <a:lstStyle/>
          <a:p>
            <a:r>
              <a:rPr lang="fr-FR" dirty="0"/>
              <a:t>Si je vous dis “accueil temps libre”, à quoi pensez-vous? </a:t>
            </a:r>
            <a:r>
              <a:rPr lang="fr-FR" sz="2000" dirty="0"/>
              <a:t>(2/4)</a:t>
            </a:r>
            <a:endParaRPr lang="fr-BE" dirty="0"/>
          </a:p>
        </p:txBody>
      </p:sp>
      <p:sp>
        <p:nvSpPr>
          <p:cNvPr id="3" name="Espace réservé du contenu 2">
            <a:extLst>
              <a:ext uri="{FF2B5EF4-FFF2-40B4-BE49-F238E27FC236}">
                <a16:creationId xmlns:a16="http://schemas.microsoft.com/office/drawing/2014/main" id="{27CEF2E2-7590-45F0-967A-6837D457025E}"/>
              </a:ext>
            </a:extLst>
          </p:cNvPr>
          <p:cNvSpPr>
            <a:spLocks noGrp="1"/>
          </p:cNvSpPr>
          <p:nvPr>
            <p:ph idx="1"/>
          </p:nvPr>
        </p:nvSpPr>
        <p:spPr/>
        <p:txBody>
          <a:bodyPr>
            <a:normAutofit/>
          </a:bodyPr>
          <a:lstStyle/>
          <a:p>
            <a:pPr marL="0" indent="0">
              <a:buNone/>
            </a:pPr>
            <a:endParaRPr lang="fr-FR" sz="2400" i="1" dirty="0"/>
          </a:p>
          <a:p>
            <a:pPr marL="0" indent="0">
              <a:buNone/>
            </a:pPr>
            <a:endParaRPr lang="fr-FR" sz="2400" i="1" dirty="0"/>
          </a:p>
          <a:p>
            <a:pPr marL="0" indent="0">
              <a:buNone/>
            </a:pPr>
            <a:r>
              <a:rPr lang="fr-FR" i="1" dirty="0"/>
              <a:t>«  « </a:t>
            </a:r>
            <a:r>
              <a:rPr lang="fr-FR" dirty="0"/>
              <a:t>Temps libre </a:t>
            </a:r>
            <a:r>
              <a:rPr lang="fr-FR" i="1" dirty="0"/>
              <a:t>», vous avez des moments où en fait, finalement, </a:t>
            </a:r>
            <a:r>
              <a:rPr lang="fr-FR" b="1" i="1" dirty="0"/>
              <a:t>ils n'ont rien, pas d'activité et… et qu'ils peuvent choisir ce qu'ils veulent,</a:t>
            </a:r>
            <a:r>
              <a:rPr lang="fr-FR" i="1" dirty="0"/>
              <a:t> </a:t>
            </a:r>
            <a:r>
              <a:rPr lang="fr-FR" dirty="0"/>
              <a:t>»</a:t>
            </a:r>
          </a:p>
          <a:p>
            <a:pPr marL="0" indent="0">
              <a:buNone/>
            </a:pPr>
            <a:endParaRPr lang="fr-FR" dirty="0"/>
          </a:p>
          <a:p>
            <a:pPr marL="0" indent="0">
              <a:buNone/>
            </a:pPr>
            <a:r>
              <a:rPr lang="fr-FR" dirty="0"/>
              <a:t>« </a:t>
            </a:r>
            <a:r>
              <a:rPr lang="fr-FR" i="1" dirty="0"/>
              <a:t>Accueil temps libre... </a:t>
            </a:r>
            <a:r>
              <a:rPr lang="fr-FR" b="1" i="1" dirty="0"/>
              <a:t>Non, pas du tout</a:t>
            </a:r>
            <a:r>
              <a:rPr lang="fr-FR" i="1" dirty="0"/>
              <a:t>.</a:t>
            </a:r>
            <a:r>
              <a:rPr lang="fr-FR" dirty="0"/>
              <a:t> »</a:t>
            </a:r>
          </a:p>
        </p:txBody>
      </p:sp>
      <p:sp>
        <p:nvSpPr>
          <p:cNvPr id="4" name="Espace réservé du numéro de diapositive 3">
            <a:extLst>
              <a:ext uri="{FF2B5EF4-FFF2-40B4-BE49-F238E27FC236}">
                <a16:creationId xmlns:a16="http://schemas.microsoft.com/office/drawing/2014/main" id="{9F4190D3-9DF0-48DA-9D4A-A2EA83452D34}"/>
              </a:ext>
            </a:extLst>
          </p:cNvPr>
          <p:cNvSpPr>
            <a:spLocks noGrp="1"/>
          </p:cNvSpPr>
          <p:nvPr>
            <p:ph type="sldNum" sz="quarter" idx="12"/>
          </p:nvPr>
        </p:nvSpPr>
        <p:spPr/>
        <p:txBody>
          <a:bodyPr/>
          <a:lstStyle/>
          <a:p>
            <a:fld id="{A4D1A4ED-2D7E-4661-BC25-E525E99236DB}" type="slidenum">
              <a:rPr lang="fr-BE" smtClean="0"/>
              <a:t>13</a:t>
            </a:fld>
            <a:endParaRPr lang="fr-BE"/>
          </a:p>
        </p:txBody>
      </p:sp>
    </p:spTree>
    <p:extLst>
      <p:ext uri="{BB962C8B-B14F-4D97-AF65-F5344CB8AC3E}">
        <p14:creationId xmlns:p14="http://schemas.microsoft.com/office/powerpoint/2010/main" val="2141566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8D1F5-A975-43DB-85D7-5104CC01437B}"/>
              </a:ext>
            </a:extLst>
          </p:cNvPr>
          <p:cNvSpPr>
            <a:spLocks noGrp="1"/>
          </p:cNvSpPr>
          <p:nvPr>
            <p:ph type="title"/>
          </p:nvPr>
        </p:nvSpPr>
        <p:spPr/>
        <p:txBody>
          <a:bodyPr/>
          <a:lstStyle/>
          <a:p>
            <a:r>
              <a:rPr lang="fr-FR" dirty="0"/>
              <a:t>Si je vous dis “accueil temps libre”, à quoi pensez-vous? </a:t>
            </a:r>
            <a:r>
              <a:rPr lang="fr-FR" sz="2000" dirty="0"/>
              <a:t>(3/4)</a:t>
            </a:r>
            <a:endParaRPr lang="fr-BE" dirty="0"/>
          </a:p>
        </p:txBody>
      </p:sp>
      <p:sp>
        <p:nvSpPr>
          <p:cNvPr id="3" name="Espace réservé du contenu 2">
            <a:extLst>
              <a:ext uri="{FF2B5EF4-FFF2-40B4-BE49-F238E27FC236}">
                <a16:creationId xmlns:a16="http://schemas.microsoft.com/office/drawing/2014/main" id="{BEB73F59-24C0-42A1-93FE-FE2EF93D74B9}"/>
              </a:ext>
            </a:extLst>
          </p:cNvPr>
          <p:cNvSpPr>
            <a:spLocks noGrp="1"/>
          </p:cNvSpPr>
          <p:nvPr>
            <p:ph idx="1"/>
          </p:nvPr>
        </p:nvSpPr>
        <p:spPr/>
        <p:txBody>
          <a:bodyPr>
            <a:normAutofit/>
          </a:bodyPr>
          <a:lstStyle/>
          <a:p>
            <a:pPr marL="0" indent="0">
              <a:buNone/>
            </a:pPr>
            <a:r>
              <a:rPr lang="fr-BE" u="sng" dirty="0"/>
              <a:t> </a:t>
            </a:r>
          </a:p>
          <a:p>
            <a:pPr lvl="0"/>
            <a:r>
              <a:rPr lang="fr-BE" dirty="0"/>
              <a:t>Association avec le </a:t>
            </a:r>
            <a:r>
              <a:rPr lang="fr-BE" b="1" dirty="0"/>
              <a:t>temps « non scolaire</a:t>
            </a:r>
            <a:r>
              <a:rPr lang="fr-BE" dirty="0"/>
              <a:t> », la « garderie », l’« accueil »  </a:t>
            </a:r>
          </a:p>
          <a:p>
            <a:pPr lvl="0"/>
            <a:r>
              <a:rPr lang="fr-BE" dirty="0"/>
              <a:t>Le terme « libre » est parfois utilisé pour distinguer ce temps de celui passé </a:t>
            </a:r>
            <a:r>
              <a:rPr lang="fr-BE" b="1" dirty="0"/>
              <a:t>en famille</a:t>
            </a:r>
          </a:p>
          <a:p>
            <a:pPr lvl="0"/>
            <a:r>
              <a:rPr lang="fr-BE" dirty="0"/>
              <a:t>La </a:t>
            </a:r>
            <a:r>
              <a:rPr lang="fr-BE" b="1" dirty="0"/>
              <a:t>fonction économique</a:t>
            </a:r>
            <a:r>
              <a:rPr lang="fr-BE" dirty="0"/>
              <a:t> de l’accueil est également mentionnée </a:t>
            </a:r>
          </a:p>
          <a:p>
            <a:pPr lvl="0"/>
            <a:r>
              <a:rPr lang="fr-BE" dirty="0"/>
              <a:t>Idée d’une </a:t>
            </a:r>
            <a:r>
              <a:rPr lang="fr-BE" b="1" dirty="0"/>
              <a:t>flexibilité horaire</a:t>
            </a:r>
            <a:endParaRPr lang="fr-BE" b="1" strike="sngStrike" dirty="0"/>
          </a:p>
        </p:txBody>
      </p:sp>
      <p:sp>
        <p:nvSpPr>
          <p:cNvPr id="4" name="Espace réservé du numéro de diapositive 3">
            <a:extLst>
              <a:ext uri="{FF2B5EF4-FFF2-40B4-BE49-F238E27FC236}">
                <a16:creationId xmlns:a16="http://schemas.microsoft.com/office/drawing/2014/main" id="{F9E2FBB8-3408-431C-84DD-F3D14B82CDCE}"/>
              </a:ext>
            </a:extLst>
          </p:cNvPr>
          <p:cNvSpPr>
            <a:spLocks noGrp="1"/>
          </p:cNvSpPr>
          <p:nvPr>
            <p:ph type="sldNum" sz="quarter" idx="12"/>
          </p:nvPr>
        </p:nvSpPr>
        <p:spPr/>
        <p:txBody>
          <a:bodyPr/>
          <a:lstStyle/>
          <a:p>
            <a:fld id="{A4D1A4ED-2D7E-4661-BC25-E525E99236DB}" type="slidenum">
              <a:rPr lang="fr-BE" smtClean="0"/>
              <a:t>14</a:t>
            </a:fld>
            <a:endParaRPr lang="fr-BE"/>
          </a:p>
        </p:txBody>
      </p:sp>
    </p:spTree>
    <p:extLst>
      <p:ext uri="{BB962C8B-B14F-4D97-AF65-F5344CB8AC3E}">
        <p14:creationId xmlns:p14="http://schemas.microsoft.com/office/powerpoint/2010/main" val="3442446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8D1F5-A975-43DB-85D7-5104CC01437B}"/>
              </a:ext>
            </a:extLst>
          </p:cNvPr>
          <p:cNvSpPr>
            <a:spLocks noGrp="1"/>
          </p:cNvSpPr>
          <p:nvPr>
            <p:ph type="title"/>
          </p:nvPr>
        </p:nvSpPr>
        <p:spPr/>
        <p:txBody>
          <a:bodyPr/>
          <a:lstStyle/>
          <a:p>
            <a:r>
              <a:rPr lang="fr-FR" dirty="0"/>
              <a:t>Si je vous dis “accueil temps libre”, à quoi pensez-vous? </a:t>
            </a:r>
            <a:r>
              <a:rPr lang="fr-FR" sz="2000" dirty="0"/>
              <a:t>(4/4)</a:t>
            </a:r>
            <a:endParaRPr lang="fr-BE" dirty="0"/>
          </a:p>
        </p:txBody>
      </p:sp>
      <p:sp>
        <p:nvSpPr>
          <p:cNvPr id="3" name="Espace réservé du contenu 2">
            <a:extLst>
              <a:ext uri="{FF2B5EF4-FFF2-40B4-BE49-F238E27FC236}">
                <a16:creationId xmlns:a16="http://schemas.microsoft.com/office/drawing/2014/main" id="{BEB73F59-24C0-42A1-93FE-FE2EF93D74B9}"/>
              </a:ext>
            </a:extLst>
          </p:cNvPr>
          <p:cNvSpPr>
            <a:spLocks noGrp="1"/>
          </p:cNvSpPr>
          <p:nvPr>
            <p:ph idx="1"/>
          </p:nvPr>
        </p:nvSpPr>
        <p:spPr/>
        <p:txBody>
          <a:bodyPr>
            <a:normAutofit/>
          </a:bodyPr>
          <a:lstStyle/>
          <a:p>
            <a:pPr lvl="0"/>
            <a:endParaRPr lang="fr-BE" dirty="0"/>
          </a:p>
          <a:p>
            <a:pPr lvl="0"/>
            <a:r>
              <a:rPr lang="fr-BE" dirty="0"/>
              <a:t>Le </a:t>
            </a:r>
            <a:r>
              <a:rPr lang="fr-BE" b="1" dirty="0"/>
              <a:t>rôle de la commune </a:t>
            </a:r>
            <a:r>
              <a:rPr lang="fr-BE" dirty="0"/>
              <a:t>quant à la coordination des activités</a:t>
            </a:r>
          </a:p>
          <a:p>
            <a:endParaRPr lang="fr-BE" dirty="0"/>
          </a:p>
          <a:p>
            <a:r>
              <a:rPr lang="fr-BE" dirty="0"/>
              <a:t>La dimension de </a:t>
            </a:r>
            <a:r>
              <a:rPr lang="fr-BE" b="1" dirty="0"/>
              <a:t>liberté</a:t>
            </a:r>
            <a:r>
              <a:rPr lang="fr-BE" dirty="0"/>
              <a:t> laissée à l’enfant</a:t>
            </a:r>
          </a:p>
          <a:p>
            <a:endParaRPr lang="fr-BE" dirty="0"/>
          </a:p>
          <a:p>
            <a:r>
              <a:rPr lang="fr-BE" b="1" dirty="0"/>
              <a:t>Doute</a:t>
            </a:r>
            <a:r>
              <a:rPr lang="fr-BE" dirty="0"/>
              <a:t> sur la signification </a:t>
            </a:r>
          </a:p>
          <a:p>
            <a:endParaRPr lang="fr-BE" dirty="0"/>
          </a:p>
          <a:p>
            <a:r>
              <a:rPr lang="fr-BE" dirty="0"/>
              <a:t>Pour certains, </a:t>
            </a:r>
            <a:r>
              <a:rPr lang="fr-BE" b="1" dirty="0"/>
              <a:t>aucune évocation</a:t>
            </a:r>
          </a:p>
        </p:txBody>
      </p:sp>
      <p:sp>
        <p:nvSpPr>
          <p:cNvPr id="4" name="Espace réservé du numéro de diapositive 3">
            <a:extLst>
              <a:ext uri="{FF2B5EF4-FFF2-40B4-BE49-F238E27FC236}">
                <a16:creationId xmlns:a16="http://schemas.microsoft.com/office/drawing/2014/main" id="{F9E2FBB8-3408-431C-84DD-F3D14B82CDCE}"/>
              </a:ext>
            </a:extLst>
          </p:cNvPr>
          <p:cNvSpPr>
            <a:spLocks noGrp="1"/>
          </p:cNvSpPr>
          <p:nvPr>
            <p:ph type="sldNum" sz="quarter" idx="12"/>
          </p:nvPr>
        </p:nvSpPr>
        <p:spPr/>
        <p:txBody>
          <a:bodyPr/>
          <a:lstStyle/>
          <a:p>
            <a:fld id="{A4D1A4ED-2D7E-4661-BC25-E525E99236DB}" type="slidenum">
              <a:rPr lang="fr-BE" smtClean="0"/>
              <a:t>15</a:t>
            </a:fld>
            <a:endParaRPr lang="fr-BE"/>
          </a:p>
        </p:txBody>
      </p:sp>
    </p:spTree>
    <p:extLst>
      <p:ext uri="{BB962C8B-B14F-4D97-AF65-F5344CB8AC3E}">
        <p14:creationId xmlns:p14="http://schemas.microsoft.com/office/powerpoint/2010/main" val="42767039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758EC4-B182-4165-A693-2A65847B24BA}"/>
              </a:ext>
            </a:extLst>
          </p:cNvPr>
          <p:cNvSpPr>
            <a:spLocks noGrp="1"/>
          </p:cNvSpPr>
          <p:nvPr>
            <p:ph type="title"/>
          </p:nvPr>
        </p:nvSpPr>
        <p:spPr/>
        <p:txBody>
          <a:bodyPr>
            <a:normAutofit/>
          </a:bodyPr>
          <a:lstStyle/>
          <a:p>
            <a:r>
              <a:rPr lang="fr-FR" dirty="0"/>
              <a:t>Si je vous dis “accueil extrascolaire”, à quoi pensez-vous? </a:t>
            </a:r>
            <a:r>
              <a:rPr lang="fr-FR" sz="2000" dirty="0"/>
              <a:t>(1/2)</a:t>
            </a:r>
            <a:endParaRPr lang="fr-BE" sz="2000" dirty="0"/>
          </a:p>
        </p:txBody>
      </p:sp>
      <p:sp>
        <p:nvSpPr>
          <p:cNvPr id="3" name="Espace réservé du contenu 2">
            <a:extLst>
              <a:ext uri="{FF2B5EF4-FFF2-40B4-BE49-F238E27FC236}">
                <a16:creationId xmlns:a16="http://schemas.microsoft.com/office/drawing/2014/main" id="{7C93A41D-E33E-4FCB-AB88-ADAB1DC16B7C}"/>
              </a:ext>
            </a:extLst>
          </p:cNvPr>
          <p:cNvSpPr>
            <a:spLocks noGrp="1"/>
          </p:cNvSpPr>
          <p:nvPr>
            <p:ph idx="1"/>
          </p:nvPr>
        </p:nvSpPr>
        <p:spPr>
          <a:xfrm>
            <a:off x="838200" y="1690691"/>
            <a:ext cx="10515600" cy="4802179"/>
          </a:xfrm>
        </p:spPr>
        <p:txBody>
          <a:bodyPr>
            <a:normAutofit fontScale="92500"/>
          </a:bodyPr>
          <a:lstStyle/>
          <a:p>
            <a:pPr marL="0" indent="0">
              <a:buNone/>
            </a:pPr>
            <a:endParaRPr lang="fr-BE" i="1" dirty="0"/>
          </a:p>
          <a:p>
            <a:pPr marL="0" indent="0">
              <a:buNone/>
            </a:pPr>
            <a:r>
              <a:rPr lang="fr-BE" i="1" dirty="0"/>
              <a:t>« C'est </a:t>
            </a:r>
            <a:r>
              <a:rPr lang="fr-BE" b="1" i="1" dirty="0"/>
              <a:t>l'accueil temps libre</a:t>
            </a:r>
            <a:r>
              <a:rPr lang="fr-BE" i="1" dirty="0"/>
              <a:t>, ça, c’est </a:t>
            </a:r>
            <a:r>
              <a:rPr lang="fr-BE" b="1" i="1" dirty="0"/>
              <a:t>un peu la même chose</a:t>
            </a:r>
            <a:r>
              <a:rPr lang="fr-BE" i="1" dirty="0"/>
              <a:t> ! »</a:t>
            </a:r>
          </a:p>
          <a:p>
            <a:pPr marL="0" indent="0">
              <a:buNone/>
            </a:pPr>
            <a:endParaRPr lang="fr-BE" dirty="0"/>
          </a:p>
          <a:p>
            <a:pPr marL="0" indent="0">
              <a:buNone/>
            </a:pPr>
            <a:r>
              <a:rPr lang="fr-BE" i="1" dirty="0"/>
              <a:t>« Ah, vous allez me faire </a:t>
            </a:r>
            <a:r>
              <a:rPr lang="fr-BE" b="1" i="1" dirty="0"/>
              <a:t>des nuances là-dessus</a:t>
            </a:r>
            <a:r>
              <a:rPr lang="fr-BE" i="1" dirty="0"/>
              <a:t> [rire]. Si, si, si, l'accueil extrascolaire c'est pas lié… L'accueil temps libre, c'est organisé par la commune et limite plus « garderie » et l'accueil extrascolaire, ça peut être des </a:t>
            </a:r>
            <a:r>
              <a:rPr lang="fr-BE" b="1" i="1" dirty="0"/>
              <a:t>trucs un peu plus … didactiques</a:t>
            </a:r>
            <a:r>
              <a:rPr lang="fr-BE" i="1" dirty="0"/>
              <a:t>, j'ai envie de dire, voilà. »</a:t>
            </a:r>
          </a:p>
          <a:p>
            <a:pPr marL="0" indent="0">
              <a:buNone/>
            </a:pPr>
            <a:endParaRPr lang="fr-BE" dirty="0"/>
          </a:p>
          <a:p>
            <a:pPr marL="0" indent="0">
              <a:buNone/>
            </a:pPr>
            <a:r>
              <a:rPr lang="fr-BE" i="1" dirty="0"/>
              <a:t>« C'est pareil que l'accueil temps libre, c'est la même chose… </a:t>
            </a:r>
            <a:r>
              <a:rPr lang="fr-BE" b="1" i="1" dirty="0"/>
              <a:t>C'est plus éducatif, il y a des apprentissages</a:t>
            </a:r>
            <a:r>
              <a:rPr lang="fr-BE" i="1" dirty="0"/>
              <a:t>. »</a:t>
            </a:r>
            <a:endParaRPr lang="fr-BE" dirty="0"/>
          </a:p>
        </p:txBody>
      </p:sp>
      <p:sp>
        <p:nvSpPr>
          <p:cNvPr id="4" name="Espace réservé du numéro de diapositive 3">
            <a:extLst>
              <a:ext uri="{FF2B5EF4-FFF2-40B4-BE49-F238E27FC236}">
                <a16:creationId xmlns:a16="http://schemas.microsoft.com/office/drawing/2014/main" id="{94CB6275-89C8-43C7-A63E-B3E2032239D6}"/>
              </a:ext>
            </a:extLst>
          </p:cNvPr>
          <p:cNvSpPr>
            <a:spLocks noGrp="1"/>
          </p:cNvSpPr>
          <p:nvPr>
            <p:ph type="sldNum" sz="quarter" idx="12"/>
          </p:nvPr>
        </p:nvSpPr>
        <p:spPr/>
        <p:txBody>
          <a:bodyPr/>
          <a:lstStyle/>
          <a:p>
            <a:fld id="{A4D1A4ED-2D7E-4661-BC25-E525E99236DB}" type="slidenum">
              <a:rPr lang="fr-BE" smtClean="0"/>
              <a:t>16</a:t>
            </a:fld>
            <a:endParaRPr lang="fr-BE"/>
          </a:p>
        </p:txBody>
      </p:sp>
    </p:spTree>
    <p:extLst>
      <p:ext uri="{BB962C8B-B14F-4D97-AF65-F5344CB8AC3E}">
        <p14:creationId xmlns:p14="http://schemas.microsoft.com/office/powerpoint/2010/main" val="4167601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758EC4-B182-4165-A693-2A65847B24BA}"/>
              </a:ext>
            </a:extLst>
          </p:cNvPr>
          <p:cNvSpPr>
            <a:spLocks noGrp="1"/>
          </p:cNvSpPr>
          <p:nvPr>
            <p:ph type="title"/>
          </p:nvPr>
        </p:nvSpPr>
        <p:spPr/>
        <p:txBody>
          <a:bodyPr>
            <a:normAutofit/>
          </a:bodyPr>
          <a:lstStyle/>
          <a:p>
            <a:r>
              <a:rPr lang="fr-FR" dirty="0"/>
              <a:t>Si je vous dis “accueil extrascolaire”, à quoi pensez-vous? </a:t>
            </a:r>
            <a:r>
              <a:rPr lang="fr-FR" sz="2000" dirty="0"/>
              <a:t>(2/2)</a:t>
            </a:r>
            <a:endParaRPr lang="fr-BE" sz="2000" dirty="0"/>
          </a:p>
        </p:txBody>
      </p:sp>
      <p:sp>
        <p:nvSpPr>
          <p:cNvPr id="3" name="Espace réservé du contenu 2">
            <a:extLst>
              <a:ext uri="{FF2B5EF4-FFF2-40B4-BE49-F238E27FC236}">
                <a16:creationId xmlns:a16="http://schemas.microsoft.com/office/drawing/2014/main" id="{7C93A41D-E33E-4FCB-AB88-ADAB1DC16B7C}"/>
              </a:ext>
            </a:extLst>
          </p:cNvPr>
          <p:cNvSpPr>
            <a:spLocks noGrp="1"/>
          </p:cNvSpPr>
          <p:nvPr>
            <p:ph idx="1"/>
          </p:nvPr>
        </p:nvSpPr>
        <p:spPr/>
        <p:txBody>
          <a:bodyPr>
            <a:normAutofit fontScale="92500"/>
          </a:bodyPr>
          <a:lstStyle/>
          <a:p>
            <a:pPr marL="0" lvl="0" indent="0">
              <a:buNone/>
            </a:pPr>
            <a:r>
              <a:rPr lang="fr-BE" u="sng" dirty="0"/>
              <a:t> </a:t>
            </a:r>
          </a:p>
          <a:p>
            <a:pPr lvl="0"/>
            <a:r>
              <a:rPr lang="fr-BE" dirty="0"/>
              <a:t>Un lien relativement flou avec la </a:t>
            </a:r>
            <a:r>
              <a:rPr lang="fr-BE" b="1" dirty="0"/>
              <a:t>notion d’accueil temps libre</a:t>
            </a:r>
          </a:p>
          <a:p>
            <a:pPr lvl="0"/>
            <a:r>
              <a:rPr lang="fr-BE" dirty="0"/>
              <a:t>Le </a:t>
            </a:r>
            <a:r>
              <a:rPr lang="fr-BE" b="1" dirty="0"/>
              <a:t>lien avec l’école </a:t>
            </a:r>
            <a:r>
              <a:rPr lang="fr-BE" dirty="0"/>
              <a:t>et avec la fameuse « garderie » </a:t>
            </a:r>
          </a:p>
          <a:p>
            <a:pPr lvl="0"/>
            <a:r>
              <a:rPr lang="fr-BE" dirty="0"/>
              <a:t>Le lien avec la </a:t>
            </a:r>
            <a:r>
              <a:rPr lang="fr-BE" b="1" dirty="0"/>
              <a:t>fonction économique</a:t>
            </a:r>
          </a:p>
          <a:p>
            <a:pPr lvl="0"/>
            <a:r>
              <a:rPr lang="fr-BE" dirty="0"/>
              <a:t>Des questions/suppositions relatives à </a:t>
            </a:r>
            <a:r>
              <a:rPr lang="fr-BE" b="1" dirty="0"/>
              <a:t>l’organisation</a:t>
            </a:r>
            <a:r>
              <a:rPr lang="fr-BE" dirty="0"/>
              <a:t> (dont les inscriptions), </a:t>
            </a:r>
            <a:r>
              <a:rPr lang="fr-BE" b="1" dirty="0"/>
              <a:t>les acteurs</a:t>
            </a:r>
            <a:r>
              <a:rPr lang="fr-BE" dirty="0"/>
              <a:t>, le rôle de </a:t>
            </a:r>
            <a:r>
              <a:rPr lang="fr-BE" b="1" dirty="0"/>
              <a:t>l’instance communale</a:t>
            </a:r>
            <a:r>
              <a:rPr lang="fr-BE" dirty="0"/>
              <a:t> </a:t>
            </a:r>
          </a:p>
          <a:p>
            <a:pPr lvl="0"/>
            <a:r>
              <a:rPr lang="fr-BE" dirty="0"/>
              <a:t>Son </a:t>
            </a:r>
            <a:r>
              <a:rPr lang="fr-BE" b="1" dirty="0"/>
              <a:t>importance pour les enfants</a:t>
            </a:r>
          </a:p>
          <a:p>
            <a:pPr lvl="0"/>
            <a:r>
              <a:rPr lang="fr-BE" dirty="0"/>
              <a:t>La </a:t>
            </a:r>
            <a:r>
              <a:rPr lang="fr-BE" b="1" dirty="0"/>
              <a:t>formation</a:t>
            </a:r>
            <a:r>
              <a:rPr lang="fr-BE" dirty="0"/>
              <a:t> des personnes et </a:t>
            </a:r>
            <a:r>
              <a:rPr lang="fr-BE" b="1" dirty="0"/>
              <a:t>l’adaptation des lieux</a:t>
            </a:r>
            <a:r>
              <a:rPr lang="fr-BE" dirty="0"/>
              <a:t> d’accueil</a:t>
            </a:r>
          </a:p>
          <a:p>
            <a:pPr lvl="0"/>
            <a:r>
              <a:rPr lang="fr-BE" b="1" dirty="0"/>
              <a:t>L’absence de connaissance </a:t>
            </a:r>
            <a:r>
              <a:rPr lang="fr-BE" dirty="0"/>
              <a:t>de cette expression</a:t>
            </a:r>
          </a:p>
        </p:txBody>
      </p:sp>
      <p:sp>
        <p:nvSpPr>
          <p:cNvPr id="4" name="Espace réservé du numéro de diapositive 3">
            <a:extLst>
              <a:ext uri="{FF2B5EF4-FFF2-40B4-BE49-F238E27FC236}">
                <a16:creationId xmlns:a16="http://schemas.microsoft.com/office/drawing/2014/main" id="{94CB6275-89C8-43C7-A63E-B3E2032239D6}"/>
              </a:ext>
            </a:extLst>
          </p:cNvPr>
          <p:cNvSpPr>
            <a:spLocks noGrp="1"/>
          </p:cNvSpPr>
          <p:nvPr>
            <p:ph type="sldNum" sz="quarter" idx="12"/>
          </p:nvPr>
        </p:nvSpPr>
        <p:spPr/>
        <p:txBody>
          <a:bodyPr/>
          <a:lstStyle/>
          <a:p>
            <a:fld id="{A4D1A4ED-2D7E-4661-BC25-E525E99236DB}" type="slidenum">
              <a:rPr lang="fr-BE" smtClean="0"/>
              <a:t>17</a:t>
            </a:fld>
            <a:endParaRPr lang="fr-BE"/>
          </a:p>
        </p:txBody>
      </p:sp>
    </p:spTree>
    <p:extLst>
      <p:ext uri="{BB962C8B-B14F-4D97-AF65-F5344CB8AC3E}">
        <p14:creationId xmlns:p14="http://schemas.microsoft.com/office/powerpoint/2010/main" val="42682416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F4880B-F736-466D-ABA7-112BFA7A45BF}"/>
              </a:ext>
            </a:extLst>
          </p:cNvPr>
          <p:cNvSpPr>
            <a:spLocks noGrp="1"/>
          </p:cNvSpPr>
          <p:nvPr>
            <p:ph type="title"/>
          </p:nvPr>
        </p:nvSpPr>
        <p:spPr/>
        <p:txBody>
          <a:bodyPr>
            <a:normAutofit/>
          </a:bodyPr>
          <a:lstStyle/>
          <a:p>
            <a:r>
              <a:rPr lang="fr-BE" dirty="0"/>
              <a:t>Si je vous dis “plaine de vacances”, à quoi pensez-vous? </a:t>
            </a:r>
            <a:r>
              <a:rPr lang="fr-BE" sz="2000" dirty="0"/>
              <a:t>(1/3)</a:t>
            </a:r>
          </a:p>
        </p:txBody>
      </p:sp>
      <p:sp>
        <p:nvSpPr>
          <p:cNvPr id="3" name="Espace réservé du contenu 2">
            <a:extLst>
              <a:ext uri="{FF2B5EF4-FFF2-40B4-BE49-F238E27FC236}">
                <a16:creationId xmlns:a16="http://schemas.microsoft.com/office/drawing/2014/main" id="{C9A88C55-DD33-4DA5-997E-2EEAA66082A3}"/>
              </a:ext>
            </a:extLst>
          </p:cNvPr>
          <p:cNvSpPr>
            <a:spLocks noGrp="1"/>
          </p:cNvSpPr>
          <p:nvPr>
            <p:ph idx="1"/>
          </p:nvPr>
        </p:nvSpPr>
        <p:spPr>
          <a:xfrm>
            <a:off x="838200" y="1524000"/>
            <a:ext cx="10515600" cy="4661647"/>
          </a:xfrm>
        </p:spPr>
        <p:txBody>
          <a:bodyPr>
            <a:normAutofit/>
          </a:bodyPr>
          <a:lstStyle/>
          <a:p>
            <a:pPr marL="0" indent="0">
              <a:buNone/>
            </a:pPr>
            <a:r>
              <a:rPr lang="fr-BE" u="sng" dirty="0"/>
              <a:t> </a:t>
            </a:r>
          </a:p>
          <a:p>
            <a:pPr marL="0" indent="0">
              <a:buNone/>
            </a:pPr>
            <a:r>
              <a:rPr lang="fr-BE" i="1" dirty="0"/>
              <a:t>« Ah ça oui, ils y vont quelquefois, oui. </a:t>
            </a:r>
            <a:r>
              <a:rPr lang="fr-BE" b="1" i="1" dirty="0"/>
              <a:t>Oui, quelquefois, donc c'est organisé par leur école</a:t>
            </a:r>
            <a:r>
              <a:rPr lang="fr-BE" i="1" dirty="0"/>
              <a:t>, la plupart du temps, sinon quand il n’y a plus de places, c'est dans une autre école que je les inscris. »</a:t>
            </a:r>
            <a:endParaRPr lang="fr-BE" dirty="0"/>
          </a:p>
          <a:p>
            <a:pPr marL="0" indent="0">
              <a:buNone/>
            </a:pPr>
            <a:endParaRPr lang="fr-BE" i="1" dirty="0"/>
          </a:p>
          <a:p>
            <a:pPr marL="0" indent="0">
              <a:buNone/>
            </a:pPr>
            <a:r>
              <a:rPr lang="fr-BE" i="1" dirty="0"/>
              <a:t>« Plaine de vacances… Ben voilà, des </a:t>
            </a:r>
            <a:r>
              <a:rPr lang="fr-BE" b="1" i="1" dirty="0"/>
              <a:t>endroits qui accueillent les enfants pendant que les parents travaillent pendant des périodes de vacances</a:t>
            </a:r>
            <a:r>
              <a:rPr lang="fr-BE" i="1" dirty="0"/>
              <a:t>. »</a:t>
            </a:r>
          </a:p>
        </p:txBody>
      </p:sp>
      <p:sp>
        <p:nvSpPr>
          <p:cNvPr id="4" name="Espace réservé du numéro de diapositive 3">
            <a:extLst>
              <a:ext uri="{FF2B5EF4-FFF2-40B4-BE49-F238E27FC236}">
                <a16:creationId xmlns:a16="http://schemas.microsoft.com/office/drawing/2014/main" id="{88EAEC6E-4C03-4A23-95A9-039C94B9FE49}"/>
              </a:ext>
            </a:extLst>
          </p:cNvPr>
          <p:cNvSpPr>
            <a:spLocks noGrp="1"/>
          </p:cNvSpPr>
          <p:nvPr>
            <p:ph type="sldNum" sz="quarter" idx="12"/>
          </p:nvPr>
        </p:nvSpPr>
        <p:spPr/>
        <p:txBody>
          <a:bodyPr/>
          <a:lstStyle/>
          <a:p>
            <a:fld id="{A4D1A4ED-2D7E-4661-BC25-E525E99236DB}" type="slidenum">
              <a:rPr lang="fr-BE" smtClean="0"/>
              <a:t>18</a:t>
            </a:fld>
            <a:endParaRPr lang="fr-BE"/>
          </a:p>
        </p:txBody>
      </p:sp>
    </p:spTree>
    <p:extLst>
      <p:ext uri="{BB962C8B-B14F-4D97-AF65-F5344CB8AC3E}">
        <p14:creationId xmlns:p14="http://schemas.microsoft.com/office/powerpoint/2010/main" val="2898540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F4880B-F736-466D-ABA7-112BFA7A45BF}"/>
              </a:ext>
            </a:extLst>
          </p:cNvPr>
          <p:cNvSpPr>
            <a:spLocks noGrp="1"/>
          </p:cNvSpPr>
          <p:nvPr>
            <p:ph type="title"/>
          </p:nvPr>
        </p:nvSpPr>
        <p:spPr/>
        <p:txBody>
          <a:bodyPr>
            <a:normAutofit/>
          </a:bodyPr>
          <a:lstStyle/>
          <a:p>
            <a:r>
              <a:rPr lang="fr-BE" dirty="0"/>
              <a:t>Si je vous dis “plaine de vacances”, à quoi pensez-vous? </a:t>
            </a:r>
            <a:r>
              <a:rPr lang="fr-BE" sz="2000" dirty="0"/>
              <a:t>(2/3)</a:t>
            </a:r>
          </a:p>
        </p:txBody>
      </p:sp>
      <p:sp>
        <p:nvSpPr>
          <p:cNvPr id="3" name="Espace réservé du contenu 2">
            <a:extLst>
              <a:ext uri="{FF2B5EF4-FFF2-40B4-BE49-F238E27FC236}">
                <a16:creationId xmlns:a16="http://schemas.microsoft.com/office/drawing/2014/main" id="{C9A88C55-DD33-4DA5-997E-2EEAA66082A3}"/>
              </a:ext>
            </a:extLst>
          </p:cNvPr>
          <p:cNvSpPr>
            <a:spLocks noGrp="1"/>
          </p:cNvSpPr>
          <p:nvPr>
            <p:ph idx="1"/>
          </p:nvPr>
        </p:nvSpPr>
        <p:spPr>
          <a:xfrm>
            <a:off x="838200" y="1524000"/>
            <a:ext cx="10515600" cy="4661647"/>
          </a:xfrm>
        </p:spPr>
        <p:txBody>
          <a:bodyPr>
            <a:normAutofit/>
          </a:bodyPr>
          <a:lstStyle/>
          <a:p>
            <a:pPr marL="0" indent="0">
              <a:buNone/>
            </a:pPr>
            <a:r>
              <a:rPr lang="fr-BE" u="sng" dirty="0"/>
              <a:t> </a:t>
            </a:r>
          </a:p>
          <a:p>
            <a:pPr marL="0" indent="0">
              <a:buNone/>
            </a:pPr>
            <a:endParaRPr lang="fr-BE" u="sng" dirty="0"/>
          </a:p>
          <a:p>
            <a:pPr marL="0" indent="0">
              <a:buNone/>
            </a:pPr>
            <a:r>
              <a:rPr lang="fr-BE" i="1" dirty="0"/>
              <a:t>« Oui, ce </a:t>
            </a:r>
            <a:r>
              <a:rPr lang="fr-BE" b="1" i="1" dirty="0"/>
              <a:t>sont des synonymes: plaines, stages</a:t>
            </a:r>
            <a:r>
              <a:rPr lang="fr-BE" i="1" dirty="0"/>
              <a:t>... »</a:t>
            </a:r>
          </a:p>
          <a:p>
            <a:pPr marL="0" indent="0">
              <a:buNone/>
            </a:pPr>
            <a:endParaRPr lang="fr-BE" dirty="0"/>
          </a:p>
          <a:p>
            <a:pPr marL="0" indent="0">
              <a:buNone/>
            </a:pPr>
            <a:r>
              <a:rPr lang="fr-BE" i="1" dirty="0"/>
              <a:t>« Bah moi j'ai toujours j'ai toujours fait </a:t>
            </a:r>
            <a:r>
              <a:rPr lang="fr-BE" b="1" i="1" dirty="0"/>
              <a:t>le lien entre plaine de vacances et plus des activités organisées par les pouvoirs publics, c'est à dire par la ville, et cetera moins que par des organisations privées ou ASBL</a:t>
            </a:r>
            <a:r>
              <a:rPr lang="fr-BE" i="1" dirty="0"/>
              <a:t>. »</a:t>
            </a:r>
            <a:endParaRPr lang="fr-BE" dirty="0"/>
          </a:p>
          <a:p>
            <a:endParaRPr lang="fr-BE" dirty="0"/>
          </a:p>
        </p:txBody>
      </p:sp>
      <p:sp>
        <p:nvSpPr>
          <p:cNvPr id="4" name="Espace réservé du numéro de diapositive 3">
            <a:extLst>
              <a:ext uri="{FF2B5EF4-FFF2-40B4-BE49-F238E27FC236}">
                <a16:creationId xmlns:a16="http://schemas.microsoft.com/office/drawing/2014/main" id="{88EAEC6E-4C03-4A23-95A9-039C94B9FE49}"/>
              </a:ext>
            </a:extLst>
          </p:cNvPr>
          <p:cNvSpPr>
            <a:spLocks noGrp="1"/>
          </p:cNvSpPr>
          <p:nvPr>
            <p:ph type="sldNum" sz="quarter" idx="12"/>
          </p:nvPr>
        </p:nvSpPr>
        <p:spPr/>
        <p:txBody>
          <a:bodyPr/>
          <a:lstStyle/>
          <a:p>
            <a:fld id="{A4D1A4ED-2D7E-4661-BC25-E525E99236DB}" type="slidenum">
              <a:rPr lang="fr-BE" smtClean="0"/>
              <a:t>19</a:t>
            </a:fld>
            <a:endParaRPr lang="fr-BE"/>
          </a:p>
        </p:txBody>
      </p:sp>
    </p:spTree>
    <p:extLst>
      <p:ext uri="{BB962C8B-B14F-4D97-AF65-F5344CB8AC3E}">
        <p14:creationId xmlns:p14="http://schemas.microsoft.com/office/powerpoint/2010/main" val="2450514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B48B5D-E81A-4175-B6E5-ABC749FCE61B}"/>
              </a:ext>
            </a:extLst>
          </p:cNvPr>
          <p:cNvSpPr>
            <a:spLocks noGrp="1"/>
          </p:cNvSpPr>
          <p:nvPr>
            <p:ph type="title"/>
          </p:nvPr>
        </p:nvSpPr>
        <p:spPr/>
        <p:txBody>
          <a:bodyPr/>
          <a:lstStyle/>
          <a:p>
            <a:r>
              <a:rPr lang="fr-BE" dirty="0"/>
              <a:t>Objectifs de l’enquête</a:t>
            </a:r>
          </a:p>
        </p:txBody>
      </p:sp>
      <p:sp>
        <p:nvSpPr>
          <p:cNvPr id="3" name="Espace réservé du contenu 2">
            <a:extLst>
              <a:ext uri="{FF2B5EF4-FFF2-40B4-BE49-F238E27FC236}">
                <a16:creationId xmlns:a16="http://schemas.microsoft.com/office/drawing/2014/main" id="{BE847D65-340C-4520-948B-44CCB97CBE24}"/>
              </a:ext>
            </a:extLst>
          </p:cNvPr>
          <p:cNvSpPr>
            <a:spLocks noGrp="1"/>
          </p:cNvSpPr>
          <p:nvPr>
            <p:ph idx="1"/>
          </p:nvPr>
        </p:nvSpPr>
        <p:spPr/>
        <p:txBody>
          <a:bodyPr/>
          <a:lstStyle/>
          <a:p>
            <a:pPr marL="0" indent="0">
              <a:buNone/>
            </a:pPr>
            <a:endParaRPr lang="fr-FR" dirty="0"/>
          </a:p>
          <a:p>
            <a:pPr marL="0" indent="0">
              <a:buNone/>
            </a:pPr>
            <a:endParaRPr lang="fr-FR" dirty="0"/>
          </a:p>
          <a:p>
            <a:r>
              <a:rPr lang="fr-FR" dirty="0"/>
              <a:t>Alimenter la réforme de l’accueil temps libre</a:t>
            </a:r>
          </a:p>
          <a:p>
            <a:r>
              <a:rPr lang="fr-FR" dirty="0"/>
              <a:t>Connaître qualitativement les besoins, difficultés et attentes des parents en la matière</a:t>
            </a:r>
            <a:endParaRPr lang="fr-BE" dirty="0"/>
          </a:p>
        </p:txBody>
      </p:sp>
      <p:sp>
        <p:nvSpPr>
          <p:cNvPr id="4" name="Espace réservé du numéro de diapositive 3">
            <a:extLst>
              <a:ext uri="{FF2B5EF4-FFF2-40B4-BE49-F238E27FC236}">
                <a16:creationId xmlns:a16="http://schemas.microsoft.com/office/drawing/2014/main" id="{A1F7D807-8955-4FA6-8CA7-3DCAFA534302}"/>
              </a:ext>
            </a:extLst>
          </p:cNvPr>
          <p:cNvSpPr>
            <a:spLocks noGrp="1"/>
          </p:cNvSpPr>
          <p:nvPr>
            <p:ph type="sldNum" sz="quarter" idx="12"/>
          </p:nvPr>
        </p:nvSpPr>
        <p:spPr/>
        <p:txBody>
          <a:bodyPr/>
          <a:lstStyle/>
          <a:p>
            <a:fld id="{A4D1A4ED-2D7E-4661-BC25-E525E99236DB}" type="slidenum">
              <a:rPr lang="fr-BE" smtClean="0"/>
              <a:t>2</a:t>
            </a:fld>
            <a:endParaRPr lang="fr-BE"/>
          </a:p>
        </p:txBody>
      </p:sp>
    </p:spTree>
    <p:extLst>
      <p:ext uri="{BB962C8B-B14F-4D97-AF65-F5344CB8AC3E}">
        <p14:creationId xmlns:p14="http://schemas.microsoft.com/office/powerpoint/2010/main" val="2173892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F4880B-F736-466D-ABA7-112BFA7A45BF}"/>
              </a:ext>
            </a:extLst>
          </p:cNvPr>
          <p:cNvSpPr>
            <a:spLocks noGrp="1"/>
          </p:cNvSpPr>
          <p:nvPr>
            <p:ph type="title"/>
          </p:nvPr>
        </p:nvSpPr>
        <p:spPr/>
        <p:txBody>
          <a:bodyPr>
            <a:normAutofit/>
          </a:bodyPr>
          <a:lstStyle/>
          <a:p>
            <a:r>
              <a:rPr lang="fr-BE" dirty="0"/>
              <a:t>Si je vous dis “plaine de vacances”, à quoi pensez-vous? </a:t>
            </a:r>
            <a:r>
              <a:rPr lang="fr-BE" sz="2000" dirty="0"/>
              <a:t>(3/3)</a:t>
            </a:r>
          </a:p>
        </p:txBody>
      </p:sp>
      <p:sp>
        <p:nvSpPr>
          <p:cNvPr id="3" name="Espace réservé du contenu 2">
            <a:extLst>
              <a:ext uri="{FF2B5EF4-FFF2-40B4-BE49-F238E27FC236}">
                <a16:creationId xmlns:a16="http://schemas.microsoft.com/office/drawing/2014/main" id="{C9A88C55-DD33-4DA5-997E-2EEAA66082A3}"/>
              </a:ext>
            </a:extLst>
          </p:cNvPr>
          <p:cNvSpPr>
            <a:spLocks noGrp="1"/>
          </p:cNvSpPr>
          <p:nvPr>
            <p:ph idx="1"/>
          </p:nvPr>
        </p:nvSpPr>
        <p:spPr/>
        <p:txBody>
          <a:bodyPr>
            <a:normAutofit/>
          </a:bodyPr>
          <a:lstStyle/>
          <a:p>
            <a:pPr marL="0" indent="0">
              <a:buNone/>
            </a:pPr>
            <a:r>
              <a:rPr lang="fr-BE" u="sng" dirty="0"/>
              <a:t> </a:t>
            </a:r>
          </a:p>
          <a:p>
            <a:r>
              <a:rPr lang="fr-BE" dirty="0"/>
              <a:t>Le rôle des </a:t>
            </a:r>
            <a:r>
              <a:rPr lang="fr-BE" b="1" dirty="0"/>
              <a:t>communes</a:t>
            </a:r>
          </a:p>
          <a:p>
            <a:pPr lvl="0"/>
            <a:r>
              <a:rPr lang="fr-BE" dirty="0"/>
              <a:t>Le </a:t>
            </a:r>
            <a:r>
              <a:rPr lang="fr-BE" b="1" dirty="0"/>
              <a:t>faible coût</a:t>
            </a:r>
          </a:p>
          <a:p>
            <a:pPr lvl="0"/>
            <a:r>
              <a:rPr lang="fr-BE" dirty="0"/>
              <a:t>La </a:t>
            </a:r>
            <a:r>
              <a:rPr lang="fr-BE" b="1" dirty="0"/>
              <a:t>liberté</a:t>
            </a:r>
            <a:r>
              <a:rPr lang="fr-BE" dirty="0"/>
              <a:t> laissée aux enfants quant au choix des activités</a:t>
            </a:r>
          </a:p>
          <a:p>
            <a:pPr lvl="0"/>
            <a:r>
              <a:rPr lang="fr-BE" dirty="0"/>
              <a:t>Une </a:t>
            </a:r>
            <a:r>
              <a:rPr lang="fr-BE" b="1" dirty="0"/>
              <a:t>confusion</a:t>
            </a:r>
            <a:r>
              <a:rPr lang="fr-BE" dirty="0"/>
              <a:t> avec d’autres termes : stages, scouts, séjours, garderie/accueil extrascolaire…</a:t>
            </a:r>
          </a:p>
          <a:p>
            <a:pPr lvl="0"/>
            <a:r>
              <a:rPr lang="fr-BE" dirty="0"/>
              <a:t>Des </a:t>
            </a:r>
            <a:r>
              <a:rPr lang="fr-BE" b="1" dirty="0"/>
              <a:t>expériences </a:t>
            </a:r>
            <a:r>
              <a:rPr lang="fr-BE" b="1" dirty="0" err="1"/>
              <a:t>négatif·ve·s</a:t>
            </a:r>
            <a:endParaRPr lang="fr-BE" b="1" dirty="0"/>
          </a:p>
        </p:txBody>
      </p:sp>
      <p:sp>
        <p:nvSpPr>
          <p:cNvPr id="4" name="Espace réservé du numéro de diapositive 3">
            <a:extLst>
              <a:ext uri="{FF2B5EF4-FFF2-40B4-BE49-F238E27FC236}">
                <a16:creationId xmlns:a16="http://schemas.microsoft.com/office/drawing/2014/main" id="{88EAEC6E-4C03-4A23-95A9-039C94B9FE49}"/>
              </a:ext>
            </a:extLst>
          </p:cNvPr>
          <p:cNvSpPr>
            <a:spLocks noGrp="1"/>
          </p:cNvSpPr>
          <p:nvPr>
            <p:ph type="sldNum" sz="quarter" idx="12"/>
          </p:nvPr>
        </p:nvSpPr>
        <p:spPr/>
        <p:txBody>
          <a:bodyPr/>
          <a:lstStyle/>
          <a:p>
            <a:fld id="{A4D1A4ED-2D7E-4661-BC25-E525E99236DB}" type="slidenum">
              <a:rPr lang="fr-BE" smtClean="0"/>
              <a:t>20</a:t>
            </a:fld>
            <a:endParaRPr lang="fr-BE"/>
          </a:p>
        </p:txBody>
      </p:sp>
    </p:spTree>
    <p:extLst>
      <p:ext uri="{BB962C8B-B14F-4D97-AF65-F5344CB8AC3E}">
        <p14:creationId xmlns:p14="http://schemas.microsoft.com/office/powerpoint/2010/main" val="16246537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C40A3D-72D1-4176-8309-25AA8D47F03C}"/>
              </a:ext>
            </a:extLst>
          </p:cNvPr>
          <p:cNvSpPr>
            <a:spLocks noGrp="1"/>
          </p:cNvSpPr>
          <p:nvPr>
            <p:ph type="title"/>
          </p:nvPr>
        </p:nvSpPr>
        <p:spPr/>
        <p:txBody>
          <a:bodyPr/>
          <a:lstStyle/>
          <a:p>
            <a:r>
              <a:rPr lang="fr-BE" dirty="0"/>
              <a:t>Résultats des entretiens</a:t>
            </a:r>
          </a:p>
        </p:txBody>
      </p:sp>
      <p:sp>
        <p:nvSpPr>
          <p:cNvPr id="3" name="Espace réservé du contenu 2">
            <a:extLst>
              <a:ext uri="{FF2B5EF4-FFF2-40B4-BE49-F238E27FC236}">
                <a16:creationId xmlns:a16="http://schemas.microsoft.com/office/drawing/2014/main" id="{BDE86A43-BD65-4822-9824-4B7E74C33C5A}"/>
              </a:ext>
            </a:extLst>
          </p:cNvPr>
          <p:cNvSpPr>
            <a:spLocks noGrp="1"/>
          </p:cNvSpPr>
          <p:nvPr>
            <p:ph idx="1"/>
          </p:nvPr>
        </p:nvSpPr>
        <p:spPr/>
        <p:txBody>
          <a:bodyPr/>
          <a:lstStyle/>
          <a:p>
            <a:endParaRPr lang="fr-BE" b="1" dirty="0"/>
          </a:p>
          <a:p>
            <a:pPr marL="0" indent="0">
              <a:buNone/>
            </a:pPr>
            <a:endParaRPr lang="fr-BE" b="1" dirty="0"/>
          </a:p>
          <a:p>
            <a:pPr marL="0" indent="0">
              <a:buNone/>
            </a:pPr>
            <a:endParaRPr lang="fr-BE" b="1" dirty="0"/>
          </a:p>
          <a:p>
            <a:pPr marL="0" indent="0">
              <a:buNone/>
            </a:pPr>
            <a:r>
              <a:rPr lang="fr-BE" dirty="0"/>
              <a:t>Deuxième volet: les loisirs durant l’année scolaire</a:t>
            </a:r>
          </a:p>
        </p:txBody>
      </p:sp>
      <p:sp>
        <p:nvSpPr>
          <p:cNvPr id="6" name="Espace réservé du numéro de diapositive 5">
            <a:extLst>
              <a:ext uri="{FF2B5EF4-FFF2-40B4-BE49-F238E27FC236}">
                <a16:creationId xmlns:a16="http://schemas.microsoft.com/office/drawing/2014/main" id="{C014840F-3E91-414B-AD0D-D812EBFDED5D}"/>
              </a:ext>
            </a:extLst>
          </p:cNvPr>
          <p:cNvSpPr>
            <a:spLocks noGrp="1"/>
          </p:cNvSpPr>
          <p:nvPr>
            <p:ph type="sldNum" sz="quarter" idx="12"/>
          </p:nvPr>
        </p:nvSpPr>
        <p:spPr/>
        <p:txBody>
          <a:bodyPr/>
          <a:lstStyle/>
          <a:p>
            <a:fld id="{A4D1A4ED-2D7E-4661-BC25-E525E99236DB}" type="slidenum">
              <a:rPr lang="fr-BE" smtClean="0"/>
              <a:t>21</a:t>
            </a:fld>
            <a:endParaRPr lang="fr-BE"/>
          </a:p>
        </p:txBody>
      </p:sp>
    </p:spTree>
    <p:extLst>
      <p:ext uri="{BB962C8B-B14F-4D97-AF65-F5344CB8AC3E}">
        <p14:creationId xmlns:p14="http://schemas.microsoft.com/office/powerpoint/2010/main" val="40178666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C40A3D-72D1-4176-8309-25AA8D47F03C}"/>
              </a:ext>
            </a:extLst>
          </p:cNvPr>
          <p:cNvSpPr>
            <a:spLocks noGrp="1"/>
          </p:cNvSpPr>
          <p:nvPr>
            <p:ph type="title"/>
          </p:nvPr>
        </p:nvSpPr>
        <p:spPr/>
        <p:txBody>
          <a:bodyPr>
            <a:normAutofit fontScale="90000"/>
          </a:bodyPr>
          <a:lstStyle/>
          <a:p>
            <a:r>
              <a:rPr lang="fr-FR" dirty="0"/>
              <a:t>Dans votre famille, qui est-ce qui gère l’organisation des loisirs des enfants durant l’année scolaire? </a:t>
            </a:r>
            <a:r>
              <a:rPr lang="fr-FR" sz="2200" dirty="0"/>
              <a:t>(1/3)</a:t>
            </a:r>
            <a:endParaRPr lang="fr-BE" dirty="0"/>
          </a:p>
        </p:txBody>
      </p:sp>
      <p:sp>
        <p:nvSpPr>
          <p:cNvPr id="3" name="Espace réservé du contenu 2">
            <a:extLst>
              <a:ext uri="{FF2B5EF4-FFF2-40B4-BE49-F238E27FC236}">
                <a16:creationId xmlns:a16="http://schemas.microsoft.com/office/drawing/2014/main" id="{BDE86A43-BD65-4822-9824-4B7E74C33C5A}"/>
              </a:ext>
            </a:extLst>
          </p:cNvPr>
          <p:cNvSpPr>
            <a:spLocks noGrp="1"/>
          </p:cNvSpPr>
          <p:nvPr>
            <p:ph idx="1"/>
          </p:nvPr>
        </p:nvSpPr>
        <p:spPr>
          <a:xfrm>
            <a:off x="838200" y="1825625"/>
            <a:ext cx="10515600" cy="4667246"/>
          </a:xfrm>
        </p:spPr>
        <p:txBody>
          <a:bodyPr>
            <a:normAutofit/>
          </a:bodyPr>
          <a:lstStyle/>
          <a:p>
            <a:pPr marL="0" indent="0">
              <a:buNone/>
            </a:pPr>
            <a:endParaRPr lang="fr-FR" dirty="0"/>
          </a:p>
          <a:p>
            <a:pPr marL="0" indent="0">
              <a:buNone/>
            </a:pPr>
            <a:r>
              <a:rPr lang="fr-FR" sz="2400" dirty="0"/>
              <a:t>« </a:t>
            </a:r>
            <a:r>
              <a:rPr lang="fr-FR" sz="2400" b="1" i="1" dirty="0"/>
              <a:t>C’est moi [la maman] à 99,9%. </a:t>
            </a:r>
            <a:r>
              <a:rPr lang="fr-FR" sz="2400" dirty="0"/>
              <a:t>»</a:t>
            </a:r>
          </a:p>
          <a:p>
            <a:pPr marL="0" indent="0">
              <a:buNone/>
            </a:pPr>
            <a:endParaRPr lang="fr-FR" sz="2400" dirty="0"/>
          </a:p>
          <a:p>
            <a:pPr marL="0" indent="0">
              <a:buNone/>
            </a:pPr>
            <a:r>
              <a:rPr lang="fr-FR" sz="2400" dirty="0"/>
              <a:t>« </a:t>
            </a:r>
            <a:r>
              <a:rPr lang="fr-FR" sz="2400" b="1" i="1" dirty="0"/>
              <a:t>Vous avez vraiment rencontré des papas </a:t>
            </a:r>
            <a:r>
              <a:rPr lang="fr-FR" sz="2400" i="1" dirty="0"/>
              <a:t>? Pour faire cette enquête, sérieusement ?</a:t>
            </a:r>
            <a:r>
              <a:rPr lang="fr-FR" sz="2400" dirty="0"/>
              <a:t> […] </a:t>
            </a:r>
            <a:r>
              <a:rPr lang="fr-FR" sz="2400" i="1" dirty="0"/>
              <a:t>Bah oui, oui, non, là, </a:t>
            </a:r>
            <a:r>
              <a:rPr lang="fr-FR" sz="2400" b="1" i="1" dirty="0"/>
              <a:t>l'organisation c'est entièrement moi.</a:t>
            </a:r>
            <a:r>
              <a:rPr lang="fr-FR" sz="2400" i="1" dirty="0"/>
              <a:t> </a:t>
            </a:r>
            <a:r>
              <a:rPr lang="fr-FR" sz="2400" dirty="0"/>
              <a:t>[…] </a:t>
            </a:r>
            <a:r>
              <a:rPr lang="fr-FR" sz="2400" b="1" i="1" dirty="0"/>
              <a:t>On demande aux enfants ce qu'ils ont envie de faire et j'en parle avec le papa pour la matière</a:t>
            </a:r>
            <a:r>
              <a:rPr lang="fr-FR" sz="2400" i="1" dirty="0"/>
              <a:t>, sur comment goupiller les horaires, est-ce que ça serait compatible et cetera… </a:t>
            </a:r>
            <a:r>
              <a:rPr lang="fr-FR" sz="2400" dirty="0"/>
              <a:t>[Les démarches, c'est vous qui les accomplissez ?] </a:t>
            </a:r>
            <a:r>
              <a:rPr lang="fr-FR" sz="2400" i="1" dirty="0"/>
              <a:t>Oui, oui.</a:t>
            </a:r>
            <a:r>
              <a:rPr lang="fr-FR" sz="2400" dirty="0"/>
              <a:t> »</a:t>
            </a:r>
          </a:p>
          <a:p>
            <a:endParaRPr lang="fr-FR" sz="3800" dirty="0"/>
          </a:p>
          <a:p>
            <a:endParaRPr lang="fr-BE" dirty="0"/>
          </a:p>
        </p:txBody>
      </p:sp>
      <p:sp>
        <p:nvSpPr>
          <p:cNvPr id="4" name="Espace réservé du numéro de diapositive 3">
            <a:extLst>
              <a:ext uri="{FF2B5EF4-FFF2-40B4-BE49-F238E27FC236}">
                <a16:creationId xmlns:a16="http://schemas.microsoft.com/office/drawing/2014/main" id="{A0664735-483B-49BD-9F8B-13D5F42EA040}"/>
              </a:ext>
            </a:extLst>
          </p:cNvPr>
          <p:cNvSpPr>
            <a:spLocks noGrp="1"/>
          </p:cNvSpPr>
          <p:nvPr>
            <p:ph type="sldNum" sz="quarter" idx="12"/>
          </p:nvPr>
        </p:nvSpPr>
        <p:spPr/>
        <p:txBody>
          <a:bodyPr/>
          <a:lstStyle/>
          <a:p>
            <a:fld id="{A4D1A4ED-2D7E-4661-BC25-E525E99236DB}" type="slidenum">
              <a:rPr lang="fr-BE" smtClean="0"/>
              <a:t>22</a:t>
            </a:fld>
            <a:endParaRPr lang="fr-BE"/>
          </a:p>
        </p:txBody>
      </p:sp>
    </p:spTree>
    <p:extLst>
      <p:ext uri="{BB962C8B-B14F-4D97-AF65-F5344CB8AC3E}">
        <p14:creationId xmlns:p14="http://schemas.microsoft.com/office/powerpoint/2010/main" val="1123391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C40A3D-72D1-4176-8309-25AA8D47F03C}"/>
              </a:ext>
            </a:extLst>
          </p:cNvPr>
          <p:cNvSpPr>
            <a:spLocks noGrp="1"/>
          </p:cNvSpPr>
          <p:nvPr>
            <p:ph type="title"/>
          </p:nvPr>
        </p:nvSpPr>
        <p:spPr/>
        <p:txBody>
          <a:bodyPr>
            <a:normAutofit fontScale="90000"/>
          </a:bodyPr>
          <a:lstStyle/>
          <a:p>
            <a:r>
              <a:rPr lang="fr-FR" dirty="0"/>
              <a:t>Dans votre famille, qui est-ce qui gère l’organisation des loisirs des enfants durant l’année scolaire? </a:t>
            </a:r>
            <a:r>
              <a:rPr lang="fr-FR" sz="2200" dirty="0"/>
              <a:t>(2/3)</a:t>
            </a:r>
            <a:endParaRPr lang="fr-BE" dirty="0"/>
          </a:p>
        </p:txBody>
      </p:sp>
      <p:sp>
        <p:nvSpPr>
          <p:cNvPr id="3" name="Espace réservé du contenu 2">
            <a:extLst>
              <a:ext uri="{FF2B5EF4-FFF2-40B4-BE49-F238E27FC236}">
                <a16:creationId xmlns:a16="http://schemas.microsoft.com/office/drawing/2014/main" id="{BDE86A43-BD65-4822-9824-4B7E74C33C5A}"/>
              </a:ext>
            </a:extLst>
          </p:cNvPr>
          <p:cNvSpPr>
            <a:spLocks noGrp="1"/>
          </p:cNvSpPr>
          <p:nvPr>
            <p:ph idx="1"/>
          </p:nvPr>
        </p:nvSpPr>
        <p:spPr>
          <a:xfrm>
            <a:off x="838200" y="1825625"/>
            <a:ext cx="10515600" cy="4667246"/>
          </a:xfrm>
        </p:spPr>
        <p:txBody>
          <a:bodyPr>
            <a:normAutofit/>
          </a:bodyPr>
          <a:lstStyle/>
          <a:p>
            <a:pPr marL="0" indent="0">
              <a:buNone/>
            </a:pPr>
            <a:endParaRPr lang="fr-FR" dirty="0"/>
          </a:p>
          <a:p>
            <a:pPr marL="0" indent="0">
              <a:buNone/>
            </a:pPr>
            <a:endParaRPr lang="fr-FR" sz="3800" dirty="0"/>
          </a:p>
          <a:p>
            <a:pPr marL="0" indent="0">
              <a:buNone/>
            </a:pPr>
            <a:r>
              <a:rPr lang="fr-FR" dirty="0"/>
              <a:t>« </a:t>
            </a:r>
            <a:r>
              <a:rPr lang="fr-FR" i="1" dirty="0"/>
              <a:t>Hum. </a:t>
            </a:r>
            <a:r>
              <a:rPr lang="fr-FR" b="1" i="1" dirty="0"/>
              <a:t>Alors, c’est sa maman… Voilà quand maman vraiment elle ne peut pas, papa peut prendre le relais</a:t>
            </a:r>
            <a:r>
              <a:rPr lang="fr-FR" i="1" dirty="0"/>
              <a:t>. À priori, c'est maman.</a:t>
            </a:r>
            <a:r>
              <a:rPr lang="fr-FR" dirty="0"/>
              <a:t> »</a:t>
            </a:r>
          </a:p>
          <a:p>
            <a:pPr marL="0" indent="0">
              <a:buNone/>
            </a:pPr>
            <a:endParaRPr lang="fr-FR" dirty="0"/>
          </a:p>
          <a:p>
            <a:pPr marL="0" indent="0">
              <a:buNone/>
            </a:pPr>
            <a:r>
              <a:rPr lang="fr-FR" dirty="0"/>
              <a:t>« </a:t>
            </a:r>
            <a:r>
              <a:rPr lang="fr-FR" b="1" i="1" dirty="0"/>
              <a:t>C'est moi. J'en discute avec mon mari</a:t>
            </a:r>
            <a:r>
              <a:rPr lang="fr-FR" i="1" dirty="0"/>
              <a:t>, mais en général, c'est moi qui prends tous les renseignements, qui fais les inscriptions, et cetera. </a:t>
            </a:r>
            <a:r>
              <a:rPr lang="fr-FR" dirty="0"/>
              <a:t>»</a:t>
            </a:r>
          </a:p>
          <a:p>
            <a:endParaRPr lang="fr-BE" dirty="0"/>
          </a:p>
        </p:txBody>
      </p:sp>
      <p:sp>
        <p:nvSpPr>
          <p:cNvPr id="4" name="Espace réservé du numéro de diapositive 3">
            <a:extLst>
              <a:ext uri="{FF2B5EF4-FFF2-40B4-BE49-F238E27FC236}">
                <a16:creationId xmlns:a16="http://schemas.microsoft.com/office/drawing/2014/main" id="{A0664735-483B-49BD-9F8B-13D5F42EA040}"/>
              </a:ext>
            </a:extLst>
          </p:cNvPr>
          <p:cNvSpPr>
            <a:spLocks noGrp="1"/>
          </p:cNvSpPr>
          <p:nvPr>
            <p:ph type="sldNum" sz="quarter" idx="12"/>
          </p:nvPr>
        </p:nvSpPr>
        <p:spPr/>
        <p:txBody>
          <a:bodyPr/>
          <a:lstStyle/>
          <a:p>
            <a:fld id="{A4D1A4ED-2D7E-4661-BC25-E525E99236DB}" type="slidenum">
              <a:rPr lang="fr-BE" smtClean="0"/>
              <a:t>23</a:t>
            </a:fld>
            <a:endParaRPr lang="fr-BE"/>
          </a:p>
        </p:txBody>
      </p:sp>
    </p:spTree>
    <p:extLst>
      <p:ext uri="{BB962C8B-B14F-4D97-AF65-F5344CB8AC3E}">
        <p14:creationId xmlns:p14="http://schemas.microsoft.com/office/powerpoint/2010/main" val="6272396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C40A3D-72D1-4176-8309-25AA8D47F03C}"/>
              </a:ext>
            </a:extLst>
          </p:cNvPr>
          <p:cNvSpPr>
            <a:spLocks noGrp="1"/>
          </p:cNvSpPr>
          <p:nvPr>
            <p:ph type="title"/>
          </p:nvPr>
        </p:nvSpPr>
        <p:spPr/>
        <p:txBody>
          <a:bodyPr>
            <a:normAutofit fontScale="90000"/>
          </a:bodyPr>
          <a:lstStyle/>
          <a:p>
            <a:r>
              <a:rPr lang="fr-FR" dirty="0"/>
              <a:t>Dans votre famille, qui est-ce qui gère l’organisation des loisirs des enfants durant l’année scolaire? </a:t>
            </a:r>
            <a:r>
              <a:rPr lang="fr-FR" sz="2200" dirty="0"/>
              <a:t>(3/3)</a:t>
            </a:r>
            <a:endParaRPr lang="fr-BE" sz="2200" dirty="0"/>
          </a:p>
        </p:txBody>
      </p:sp>
      <p:sp>
        <p:nvSpPr>
          <p:cNvPr id="3" name="Espace réservé du contenu 2">
            <a:extLst>
              <a:ext uri="{FF2B5EF4-FFF2-40B4-BE49-F238E27FC236}">
                <a16:creationId xmlns:a16="http://schemas.microsoft.com/office/drawing/2014/main" id="{BDE86A43-BD65-4822-9824-4B7E74C33C5A}"/>
              </a:ext>
            </a:extLst>
          </p:cNvPr>
          <p:cNvSpPr>
            <a:spLocks noGrp="1"/>
          </p:cNvSpPr>
          <p:nvPr>
            <p:ph idx="1"/>
          </p:nvPr>
        </p:nvSpPr>
        <p:spPr/>
        <p:txBody>
          <a:bodyPr>
            <a:normAutofit/>
          </a:bodyPr>
          <a:lstStyle/>
          <a:p>
            <a:pPr marL="0" indent="0">
              <a:buNone/>
            </a:pPr>
            <a:endParaRPr lang="fr-FR" u="sng" dirty="0"/>
          </a:p>
          <a:p>
            <a:pPr marL="0" indent="0">
              <a:buNone/>
            </a:pPr>
            <a:endParaRPr lang="fr-FR" u="sng" dirty="0"/>
          </a:p>
          <a:p>
            <a:pPr lvl="0"/>
            <a:r>
              <a:rPr lang="fr-BE" dirty="0"/>
              <a:t>La </a:t>
            </a:r>
            <a:r>
              <a:rPr lang="fr-BE" b="1" dirty="0"/>
              <a:t>dimension fortement genrée </a:t>
            </a:r>
            <a:r>
              <a:rPr lang="fr-BE" dirty="0"/>
              <a:t>de la répartition de cette responsabilité </a:t>
            </a:r>
          </a:p>
          <a:p>
            <a:pPr lvl="0"/>
            <a:endParaRPr lang="fr-BE" dirty="0"/>
          </a:p>
          <a:p>
            <a:pPr lvl="0"/>
            <a:r>
              <a:rPr lang="fr-BE" dirty="0"/>
              <a:t>La dimension de </a:t>
            </a:r>
            <a:r>
              <a:rPr lang="fr-BE" b="1" dirty="0"/>
              <a:t>dialogue et de validation partagée</a:t>
            </a:r>
          </a:p>
        </p:txBody>
      </p:sp>
      <p:sp>
        <p:nvSpPr>
          <p:cNvPr id="4" name="Espace réservé du numéro de diapositive 3">
            <a:extLst>
              <a:ext uri="{FF2B5EF4-FFF2-40B4-BE49-F238E27FC236}">
                <a16:creationId xmlns:a16="http://schemas.microsoft.com/office/drawing/2014/main" id="{92C14252-DA96-42F6-AD40-1D3B36FC73C1}"/>
              </a:ext>
            </a:extLst>
          </p:cNvPr>
          <p:cNvSpPr>
            <a:spLocks noGrp="1"/>
          </p:cNvSpPr>
          <p:nvPr>
            <p:ph type="sldNum" sz="quarter" idx="12"/>
          </p:nvPr>
        </p:nvSpPr>
        <p:spPr/>
        <p:txBody>
          <a:bodyPr/>
          <a:lstStyle/>
          <a:p>
            <a:fld id="{A4D1A4ED-2D7E-4661-BC25-E525E99236DB}" type="slidenum">
              <a:rPr lang="fr-BE" smtClean="0"/>
              <a:t>24</a:t>
            </a:fld>
            <a:endParaRPr lang="fr-BE"/>
          </a:p>
        </p:txBody>
      </p:sp>
    </p:spTree>
    <p:extLst>
      <p:ext uri="{BB962C8B-B14F-4D97-AF65-F5344CB8AC3E}">
        <p14:creationId xmlns:p14="http://schemas.microsoft.com/office/powerpoint/2010/main" val="13493609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84DA79-C678-4826-91F2-118D0B919F85}"/>
              </a:ext>
            </a:extLst>
          </p:cNvPr>
          <p:cNvSpPr>
            <a:spLocks noGrp="1"/>
          </p:cNvSpPr>
          <p:nvPr>
            <p:ph type="title"/>
          </p:nvPr>
        </p:nvSpPr>
        <p:spPr/>
        <p:txBody>
          <a:bodyPr>
            <a:normAutofit fontScale="90000"/>
          </a:bodyPr>
          <a:lstStyle/>
          <a:p>
            <a:r>
              <a:rPr lang="fr-FR" dirty="0"/>
              <a:t>Trouvez-vous facilement les informations concernant ces activités ? Comment procédez-vous ? </a:t>
            </a:r>
            <a:r>
              <a:rPr lang="fr-FR" sz="2200" dirty="0"/>
              <a:t>(1/4)</a:t>
            </a:r>
            <a:endParaRPr lang="fr-BE" sz="2200" dirty="0"/>
          </a:p>
        </p:txBody>
      </p:sp>
      <p:sp>
        <p:nvSpPr>
          <p:cNvPr id="3" name="Espace réservé du contenu 2">
            <a:extLst>
              <a:ext uri="{FF2B5EF4-FFF2-40B4-BE49-F238E27FC236}">
                <a16:creationId xmlns:a16="http://schemas.microsoft.com/office/drawing/2014/main" id="{61DC634B-61DC-428C-B1DF-BC8578E8A851}"/>
              </a:ext>
            </a:extLst>
          </p:cNvPr>
          <p:cNvSpPr>
            <a:spLocks noGrp="1"/>
          </p:cNvSpPr>
          <p:nvPr>
            <p:ph idx="1"/>
          </p:nvPr>
        </p:nvSpPr>
        <p:spPr>
          <a:xfrm>
            <a:off x="838200" y="1690692"/>
            <a:ext cx="10515600" cy="5030786"/>
          </a:xfrm>
        </p:spPr>
        <p:txBody>
          <a:bodyPr>
            <a:normAutofit fontScale="92500" lnSpcReduction="10000"/>
          </a:bodyPr>
          <a:lstStyle/>
          <a:p>
            <a:endParaRPr lang="fr-FR" sz="2000" dirty="0"/>
          </a:p>
          <a:p>
            <a:pPr marL="0" indent="0">
              <a:buNone/>
            </a:pPr>
            <a:r>
              <a:rPr lang="fr-BE" dirty="0"/>
              <a:t>« </a:t>
            </a:r>
            <a:r>
              <a:rPr lang="fr-BE" i="1" dirty="0"/>
              <a:t>Ben la principale, </a:t>
            </a:r>
            <a:r>
              <a:rPr lang="fr-BE" b="1" i="1" dirty="0"/>
              <a:t>la principale source d'information pour moi, c'est le bouche-à-oreille […]</a:t>
            </a:r>
          </a:p>
          <a:p>
            <a:pPr marL="0" indent="0">
              <a:buNone/>
            </a:pPr>
            <a:r>
              <a:rPr lang="fr-BE" i="1" dirty="0"/>
              <a:t>Parce que </a:t>
            </a:r>
            <a:r>
              <a:rPr lang="fr-BE" b="1" i="1" dirty="0"/>
              <a:t>j'ai déjà regardé sur internet pour voir… C’est assez compliqué de trouver des infos</a:t>
            </a:r>
            <a:r>
              <a:rPr lang="fr-BE" i="1" dirty="0"/>
              <a:t>… </a:t>
            </a:r>
          </a:p>
          <a:p>
            <a:pPr marL="0" indent="0">
              <a:buNone/>
            </a:pPr>
            <a:r>
              <a:rPr lang="fr-BE" i="1" dirty="0"/>
              <a:t>Avant à</a:t>
            </a:r>
            <a:r>
              <a:rPr lang="fr-BE" dirty="0"/>
              <a:t> [nom de la commune] </a:t>
            </a:r>
            <a:r>
              <a:rPr lang="fr-BE" b="1" i="1" dirty="0"/>
              <a:t>ça existait, il y avait un site, ou un dépliant</a:t>
            </a:r>
            <a:r>
              <a:rPr lang="fr-BE" i="1" dirty="0"/>
              <a:t>, je ne sais plus trop, il y a quelques années, qui reprenait vraiment toutes les structures qui existaient</a:t>
            </a:r>
            <a:r>
              <a:rPr lang="fr-BE" dirty="0"/>
              <a:t>. </a:t>
            </a:r>
          </a:p>
          <a:p>
            <a:pPr marL="0" indent="0">
              <a:buNone/>
            </a:pPr>
            <a:r>
              <a:rPr lang="fr-BE" i="1" dirty="0"/>
              <a:t>Et justement d'ailleurs, quand je suis rentrée dans la Commission </a:t>
            </a:r>
            <a:r>
              <a:rPr lang="fr-BE" dirty="0"/>
              <a:t>[ATL], </a:t>
            </a:r>
            <a:r>
              <a:rPr lang="fr-BE" b="1" i="1" dirty="0"/>
              <a:t>j'avais demandé pourquoi ça n'existait plus</a:t>
            </a:r>
            <a:r>
              <a:rPr lang="fr-BE" i="1" dirty="0"/>
              <a:t>. Elles m'ont dit </a:t>
            </a:r>
            <a:r>
              <a:rPr lang="fr-BE" b="1" i="1" dirty="0"/>
              <a:t>que c'était compliqué </a:t>
            </a:r>
            <a:r>
              <a:rPr lang="fr-BE" dirty="0"/>
              <a:t>[…]</a:t>
            </a:r>
            <a:r>
              <a:rPr lang="fr-BE" i="1" dirty="0"/>
              <a:t>, parce que il fallait que les structures, qui soient reprises dans les plans, </a:t>
            </a:r>
            <a:r>
              <a:rPr lang="fr-BE" b="1" i="1" dirty="0"/>
              <a:t>soient agréées aussi</a:t>
            </a:r>
            <a:r>
              <a:rPr lang="fr-BE" i="1" dirty="0"/>
              <a:t>…</a:t>
            </a:r>
            <a:r>
              <a:rPr lang="fr-BE" dirty="0"/>
              <a:t> […] </a:t>
            </a:r>
            <a:r>
              <a:rPr lang="fr-BE" i="1" dirty="0"/>
              <a:t>Et donc, du coup, ils ont préféré tout arrêter, c'est un peu dommage. »</a:t>
            </a:r>
            <a:endParaRPr lang="fr-FR" sz="2000" dirty="0"/>
          </a:p>
          <a:p>
            <a:endParaRPr lang="fr-BE" sz="2000" dirty="0"/>
          </a:p>
        </p:txBody>
      </p:sp>
      <p:sp>
        <p:nvSpPr>
          <p:cNvPr id="4" name="Espace réservé du numéro de diapositive 3">
            <a:extLst>
              <a:ext uri="{FF2B5EF4-FFF2-40B4-BE49-F238E27FC236}">
                <a16:creationId xmlns:a16="http://schemas.microsoft.com/office/drawing/2014/main" id="{434EB4A7-299E-4833-9F6D-3DEDE3EB977D}"/>
              </a:ext>
            </a:extLst>
          </p:cNvPr>
          <p:cNvSpPr>
            <a:spLocks noGrp="1"/>
          </p:cNvSpPr>
          <p:nvPr>
            <p:ph type="sldNum" sz="quarter" idx="12"/>
          </p:nvPr>
        </p:nvSpPr>
        <p:spPr/>
        <p:txBody>
          <a:bodyPr/>
          <a:lstStyle/>
          <a:p>
            <a:fld id="{A4D1A4ED-2D7E-4661-BC25-E525E99236DB}" type="slidenum">
              <a:rPr lang="fr-BE" smtClean="0"/>
              <a:t>25</a:t>
            </a:fld>
            <a:endParaRPr lang="fr-BE"/>
          </a:p>
        </p:txBody>
      </p:sp>
    </p:spTree>
    <p:extLst>
      <p:ext uri="{BB962C8B-B14F-4D97-AF65-F5344CB8AC3E}">
        <p14:creationId xmlns:p14="http://schemas.microsoft.com/office/powerpoint/2010/main" val="19997505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84DA79-C678-4826-91F2-118D0B919F85}"/>
              </a:ext>
            </a:extLst>
          </p:cNvPr>
          <p:cNvSpPr>
            <a:spLocks noGrp="1"/>
          </p:cNvSpPr>
          <p:nvPr>
            <p:ph type="title"/>
          </p:nvPr>
        </p:nvSpPr>
        <p:spPr/>
        <p:txBody>
          <a:bodyPr>
            <a:normAutofit fontScale="90000"/>
          </a:bodyPr>
          <a:lstStyle/>
          <a:p>
            <a:r>
              <a:rPr lang="fr-FR" dirty="0"/>
              <a:t>Trouvez-vous facilement les informations concernant ces activités ? Comment procédez-vous ? </a:t>
            </a:r>
            <a:r>
              <a:rPr lang="fr-FR" sz="2200" dirty="0"/>
              <a:t>(2/4)</a:t>
            </a:r>
            <a:endParaRPr lang="fr-BE" sz="2200" dirty="0"/>
          </a:p>
        </p:txBody>
      </p:sp>
      <p:sp>
        <p:nvSpPr>
          <p:cNvPr id="3" name="Espace réservé du contenu 2">
            <a:extLst>
              <a:ext uri="{FF2B5EF4-FFF2-40B4-BE49-F238E27FC236}">
                <a16:creationId xmlns:a16="http://schemas.microsoft.com/office/drawing/2014/main" id="{61DC634B-61DC-428C-B1DF-BC8578E8A851}"/>
              </a:ext>
            </a:extLst>
          </p:cNvPr>
          <p:cNvSpPr>
            <a:spLocks noGrp="1"/>
          </p:cNvSpPr>
          <p:nvPr>
            <p:ph idx="1"/>
          </p:nvPr>
        </p:nvSpPr>
        <p:spPr>
          <a:xfrm>
            <a:off x="838200" y="1847853"/>
            <a:ext cx="10515600" cy="4351338"/>
          </a:xfrm>
        </p:spPr>
        <p:txBody>
          <a:bodyPr>
            <a:normAutofit fontScale="85000" lnSpcReduction="20000"/>
          </a:bodyPr>
          <a:lstStyle/>
          <a:p>
            <a:pPr marL="0" indent="0">
              <a:buNone/>
            </a:pPr>
            <a:endParaRPr lang="fr-BE" i="1" dirty="0"/>
          </a:p>
          <a:p>
            <a:pPr marL="0" indent="0">
              <a:buNone/>
            </a:pPr>
            <a:r>
              <a:rPr lang="fr-BE" i="1" dirty="0"/>
              <a:t>«On est vraiment </a:t>
            </a:r>
            <a:r>
              <a:rPr lang="fr-BE" b="1" i="1" dirty="0"/>
              <a:t>en train d’explorer</a:t>
            </a:r>
            <a:r>
              <a:rPr lang="fr-BE" i="1" dirty="0"/>
              <a:t>. Comme ça, oui, et le coût bien sûr, ça, c'est des critères, mais enfin la </a:t>
            </a:r>
            <a:r>
              <a:rPr lang="fr-BE" b="1" i="1" dirty="0"/>
              <a:t>localisation et le coût, c'est quand même le début</a:t>
            </a:r>
            <a:r>
              <a:rPr lang="fr-BE" i="1" dirty="0"/>
              <a:t> </a:t>
            </a:r>
            <a:r>
              <a:rPr lang="fr-BE" b="1" i="1" dirty="0"/>
              <a:t>et quand on ne connaît rien</a:t>
            </a:r>
            <a:r>
              <a:rPr lang="fr-BE" i="1" dirty="0"/>
              <a:t>, </a:t>
            </a:r>
            <a:r>
              <a:rPr lang="fr-BE" b="1" i="1" dirty="0"/>
              <a:t>c'est le critère</a:t>
            </a:r>
            <a:r>
              <a:rPr lang="fr-BE" i="1" dirty="0"/>
              <a:t>… »</a:t>
            </a:r>
          </a:p>
          <a:p>
            <a:pPr marL="0" indent="0">
              <a:buNone/>
            </a:pPr>
            <a:endParaRPr lang="fr-BE" sz="2000" i="1" dirty="0"/>
          </a:p>
          <a:p>
            <a:pPr marL="0" indent="0">
              <a:buNone/>
            </a:pPr>
            <a:r>
              <a:rPr lang="fr-FR" b="1" i="1" dirty="0"/>
              <a:t>« </a:t>
            </a:r>
            <a:r>
              <a:rPr lang="fr-FR" i="1" dirty="0"/>
              <a:t>Alors je trouve que </a:t>
            </a:r>
            <a:r>
              <a:rPr lang="fr-FR" b="1" i="1" dirty="0"/>
              <a:t>globalement, quand on est à la recherche d'activités de loisir, il y a un peu de tout. </a:t>
            </a:r>
            <a:r>
              <a:rPr lang="fr-FR" i="1" dirty="0"/>
              <a:t>Et que donc le panel nous amène à du vraiment très superficiel et presque improvisé, on va dire, parmi les acteurs. </a:t>
            </a:r>
          </a:p>
          <a:p>
            <a:pPr marL="0" indent="0">
              <a:buNone/>
            </a:pPr>
            <a:r>
              <a:rPr lang="fr-FR" i="1" dirty="0"/>
              <a:t>Ou peut-être aussi à des personnes très bien et des structures très bien, </a:t>
            </a:r>
            <a:r>
              <a:rPr lang="fr-FR" b="1" i="1" dirty="0"/>
              <a:t>mais on est un peu lâché dans un une sorte de marché </a:t>
            </a:r>
            <a:r>
              <a:rPr lang="fr-FR" i="1" dirty="0"/>
              <a:t>qui va du zéro… allez, au presque « très bien ». Et que peut-être, de ce côté-là, un peu plus de suivi qualité justement, je ne sais pas du tout, ni par qui, ni comment […] </a:t>
            </a:r>
            <a:r>
              <a:rPr lang="fr-FR" b="1" i="1" dirty="0"/>
              <a:t>»</a:t>
            </a:r>
            <a:endParaRPr lang="fr-BE" sz="2000" dirty="0"/>
          </a:p>
        </p:txBody>
      </p:sp>
      <p:sp>
        <p:nvSpPr>
          <p:cNvPr id="4" name="Espace réservé du numéro de diapositive 3">
            <a:extLst>
              <a:ext uri="{FF2B5EF4-FFF2-40B4-BE49-F238E27FC236}">
                <a16:creationId xmlns:a16="http://schemas.microsoft.com/office/drawing/2014/main" id="{434EB4A7-299E-4833-9F6D-3DEDE3EB977D}"/>
              </a:ext>
            </a:extLst>
          </p:cNvPr>
          <p:cNvSpPr>
            <a:spLocks noGrp="1"/>
          </p:cNvSpPr>
          <p:nvPr>
            <p:ph type="sldNum" sz="quarter" idx="12"/>
          </p:nvPr>
        </p:nvSpPr>
        <p:spPr/>
        <p:txBody>
          <a:bodyPr/>
          <a:lstStyle/>
          <a:p>
            <a:fld id="{A4D1A4ED-2D7E-4661-BC25-E525E99236DB}" type="slidenum">
              <a:rPr lang="fr-BE" smtClean="0"/>
              <a:t>26</a:t>
            </a:fld>
            <a:endParaRPr lang="fr-BE"/>
          </a:p>
        </p:txBody>
      </p:sp>
    </p:spTree>
    <p:extLst>
      <p:ext uri="{BB962C8B-B14F-4D97-AF65-F5344CB8AC3E}">
        <p14:creationId xmlns:p14="http://schemas.microsoft.com/office/powerpoint/2010/main" val="1672779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84DA79-C678-4826-91F2-118D0B919F85}"/>
              </a:ext>
            </a:extLst>
          </p:cNvPr>
          <p:cNvSpPr>
            <a:spLocks noGrp="1"/>
          </p:cNvSpPr>
          <p:nvPr>
            <p:ph type="title"/>
          </p:nvPr>
        </p:nvSpPr>
        <p:spPr/>
        <p:txBody>
          <a:bodyPr>
            <a:normAutofit fontScale="90000"/>
          </a:bodyPr>
          <a:lstStyle/>
          <a:p>
            <a:r>
              <a:rPr lang="fr-FR" dirty="0"/>
              <a:t>Trouvez-vous facilement les informations concernant ces activités ? Comment procédez-vous ? </a:t>
            </a:r>
            <a:r>
              <a:rPr lang="fr-FR" sz="2200" dirty="0"/>
              <a:t>(3/4)</a:t>
            </a:r>
            <a:endParaRPr lang="fr-BE" sz="2200" dirty="0"/>
          </a:p>
        </p:txBody>
      </p:sp>
      <p:sp>
        <p:nvSpPr>
          <p:cNvPr id="3" name="Espace réservé du contenu 2">
            <a:extLst>
              <a:ext uri="{FF2B5EF4-FFF2-40B4-BE49-F238E27FC236}">
                <a16:creationId xmlns:a16="http://schemas.microsoft.com/office/drawing/2014/main" id="{61DC634B-61DC-428C-B1DF-BC8578E8A851}"/>
              </a:ext>
            </a:extLst>
          </p:cNvPr>
          <p:cNvSpPr>
            <a:spLocks noGrp="1"/>
          </p:cNvSpPr>
          <p:nvPr>
            <p:ph idx="1"/>
          </p:nvPr>
        </p:nvSpPr>
        <p:spPr>
          <a:xfrm>
            <a:off x="838200" y="1825625"/>
            <a:ext cx="10515600" cy="4351338"/>
          </a:xfrm>
        </p:spPr>
        <p:txBody>
          <a:bodyPr>
            <a:normAutofit/>
          </a:bodyPr>
          <a:lstStyle/>
          <a:p>
            <a:pPr marL="0" indent="0">
              <a:buNone/>
            </a:pPr>
            <a:endParaRPr lang="fr-BE" i="1" dirty="0"/>
          </a:p>
          <a:p>
            <a:pPr marL="0" indent="0">
              <a:buNone/>
            </a:pPr>
            <a:r>
              <a:rPr lang="fr-BE" dirty="0"/>
              <a:t>« </a:t>
            </a:r>
            <a:r>
              <a:rPr lang="fr-BE" i="1" dirty="0"/>
              <a:t>Alors tout a commencé avec</a:t>
            </a:r>
            <a:r>
              <a:rPr lang="fr-BE" dirty="0"/>
              <a:t> [nom d’opérateur</a:t>
            </a:r>
            <a:r>
              <a:rPr lang="fr-BE" i="1" dirty="0"/>
              <a:t>] </a:t>
            </a:r>
            <a:r>
              <a:rPr lang="fr-BE" b="1" i="1" dirty="0"/>
              <a:t>parce que c'était eux qui faisaient beaucoup plus de pub</a:t>
            </a:r>
            <a:r>
              <a:rPr lang="fr-BE" i="1" dirty="0"/>
              <a:t>, et alors, avec mon travail aussi avec</a:t>
            </a:r>
            <a:r>
              <a:rPr lang="fr-BE" dirty="0"/>
              <a:t> [autre nom d’opérateur]</a:t>
            </a:r>
            <a:r>
              <a:rPr lang="fr-BE" i="1" dirty="0"/>
              <a:t>, c'était la grande publicité. C'est comme ça que le nom était arrivé. Après ça m'a intéressée, </a:t>
            </a:r>
            <a:r>
              <a:rPr lang="fr-BE" b="1" i="1" dirty="0"/>
              <a:t>j'ai continué là parce que je voyais en eux la continuité en fait, dans l'âge qui pouvait aller de 6 ans à 12 ans et c'est ça qui m'intéressait</a:t>
            </a:r>
            <a:r>
              <a:rPr lang="fr-BE" i="1" dirty="0"/>
              <a:t>. »</a:t>
            </a:r>
            <a:endParaRPr lang="fr-BE" sz="2000" dirty="0"/>
          </a:p>
        </p:txBody>
      </p:sp>
      <p:sp>
        <p:nvSpPr>
          <p:cNvPr id="4" name="Espace réservé du numéro de diapositive 3">
            <a:extLst>
              <a:ext uri="{FF2B5EF4-FFF2-40B4-BE49-F238E27FC236}">
                <a16:creationId xmlns:a16="http://schemas.microsoft.com/office/drawing/2014/main" id="{434EB4A7-299E-4833-9F6D-3DEDE3EB977D}"/>
              </a:ext>
            </a:extLst>
          </p:cNvPr>
          <p:cNvSpPr>
            <a:spLocks noGrp="1"/>
          </p:cNvSpPr>
          <p:nvPr>
            <p:ph type="sldNum" sz="quarter" idx="12"/>
          </p:nvPr>
        </p:nvSpPr>
        <p:spPr/>
        <p:txBody>
          <a:bodyPr/>
          <a:lstStyle/>
          <a:p>
            <a:fld id="{A4D1A4ED-2D7E-4661-BC25-E525E99236DB}" type="slidenum">
              <a:rPr lang="fr-BE" smtClean="0"/>
              <a:t>27</a:t>
            </a:fld>
            <a:endParaRPr lang="fr-BE"/>
          </a:p>
        </p:txBody>
      </p:sp>
    </p:spTree>
    <p:extLst>
      <p:ext uri="{BB962C8B-B14F-4D97-AF65-F5344CB8AC3E}">
        <p14:creationId xmlns:p14="http://schemas.microsoft.com/office/powerpoint/2010/main" val="13504512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84DA79-C678-4826-91F2-118D0B919F85}"/>
              </a:ext>
            </a:extLst>
          </p:cNvPr>
          <p:cNvSpPr>
            <a:spLocks noGrp="1"/>
          </p:cNvSpPr>
          <p:nvPr>
            <p:ph type="title"/>
          </p:nvPr>
        </p:nvSpPr>
        <p:spPr/>
        <p:txBody>
          <a:bodyPr>
            <a:normAutofit fontScale="90000"/>
          </a:bodyPr>
          <a:lstStyle/>
          <a:p>
            <a:r>
              <a:rPr lang="fr-FR" dirty="0"/>
              <a:t>Trouvez-vous facilement les informations concernant ces activités ? Comment procédez-vous ? </a:t>
            </a:r>
            <a:r>
              <a:rPr lang="fr-FR" sz="2200" dirty="0"/>
              <a:t>(4/4)</a:t>
            </a:r>
            <a:endParaRPr lang="fr-BE" sz="2200" dirty="0"/>
          </a:p>
        </p:txBody>
      </p:sp>
      <p:sp>
        <p:nvSpPr>
          <p:cNvPr id="3" name="Espace réservé du contenu 2">
            <a:extLst>
              <a:ext uri="{FF2B5EF4-FFF2-40B4-BE49-F238E27FC236}">
                <a16:creationId xmlns:a16="http://schemas.microsoft.com/office/drawing/2014/main" id="{61DC634B-61DC-428C-B1DF-BC8578E8A851}"/>
              </a:ext>
            </a:extLst>
          </p:cNvPr>
          <p:cNvSpPr>
            <a:spLocks noGrp="1"/>
          </p:cNvSpPr>
          <p:nvPr>
            <p:ph idx="1"/>
          </p:nvPr>
        </p:nvSpPr>
        <p:spPr/>
        <p:txBody>
          <a:bodyPr>
            <a:normAutofit/>
          </a:bodyPr>
          <a:lstStyle/>
          <a:p>
            <a:pPr marL="0" indent="0">
              <a:buNone/>
            </a:pPr>
            <a:endParaRPr lang="fr-FR" sz="2000" u="sng" dirty="0"/>
          </a:p>
          <a:p>
            <a:r>
              <a:rPr lang="fr-FR" sz="2000" dirty="0"/>
              <a:t>Sources des informations : </a:t>
            </a:r>
          </a:p>
          <a:p>
            <a:pPr lvl="1"/>
            <a:r>
              <a:rPr lang="fr-FR" sz="2000" b="1" dirty="0"/>
              <a:t>L’information locale </a:t>
            </a:r>
            <a:r>
              <a:rPr lang="fr-FR" sz="2000" dirty="0"/>
              <a:t>diffusée par la commune, ou par l’école, comme source d’information fiable pour les familles</a:t>
            </a:r>
          </a:p>
          <a:p>
            <a:pPr lvl="1"/>
            <a:r>
              <a:rPr lang="fr-FR" sz="2000" dirty="0"/>
              <a:t>Le </a:t>
            </a:r>
            <a:r>
              <a:rPr lang="fr-FR" sz="2000" b="1" dirty="0"/>
              <a:t>bouche-à-oreille</a:t>
            </a:r>
            <a:r>
              <a:rPr lang="fr-FR" sz="2000" dirty="0"/>
              <a:t> pour apprécier la qualité des activités</a:t>
            </a:r>
          </a:p>
          <a:p>
            <a:pPr lvl="1"/>
            <a:r>
              <a:rPr lang="fr-FR" sz="2000" dirty="0"/>
              <a:t>La </a:t>
            </a:r>
            <a:r>
              <a:rPr lang="fr-FR" sz="2000" b="1" dirty="0"/>
              <a:t>publicité</a:t>
            </a:r>
            <a:r>
              <a:rPr lang="fr-FR" sz="2000" dirty="0"/>
              <a:t> de certains opérateurs </a:t>
            </a:r>
          </a:p>
          <a:p>
            <a:r>
              <a:rPr lang="fr-FR" sz="2000" dirty="0"/>
              <a:t>Difficultés rencontrées: </a:t>
            </a:r>
          </a:p>
          <a:p>
            <a:pPr lvl="1"/>
            <a:r>
              <a:rPr lang="fr-FR" sz="2000" b="1" dirty="0"/>
              <a:t>Trouver des informations</a:t>
            </a:r>
            <a:r>
              <a:rPr lang="fr-FR" sz="2000" dirty="0"/>
              <a:t>, manque d’information centralisée </a:t>
            </a:r>
          </a:p>
          <a:p>
            <a:pPr lvl="1"/>
            <a:r>
              <a:rPr lang="fr-FR" sz="2000" dirty="0"/>
              <a:t>Nécessité d’être </a:t>
            </a:r>
            <a:r>
              <a:rPr lang="fr-FR" sz="2000" b="1" dirty="0" err="1"/>
              <a:t>pro-actif·ve</a:t>
            </a:r>
            <a:r>
              <a:rPr lang="fr-FR" sz="2000" b="1" dirty="0"/>
              <a:t> </a:t>
            </a:r>
          </a:p>
          <a:p>
            <a:pPr lvl="1"/>
            <a:r>
              <a:rPr lang="fr-FR" sz="2000" b="1" dirty="0"/>
              <a:t>Horaires</a:t>
            </a:r>
            <a:r>
              <a:rPr lang="fr-FR" sz="2000" dirty="0"/>
              <a:t> des activités pas disponibles suffisamment à l’avance </a:t>
            </a:r>
          </a:p>
          <a:p>
            <a:pPr lvl="1"/>
            <a:r>
              <a:rPr lang="fr-FR" sz="2000" dirty="0"/>
              <a:t>Manque d’information sur </a:t>
            </a:r>
            <a:r>
              <a:rPr lang="fr-FR" sz="2000" b="1" dirty="0"/>
              <a:t>la formation du personnel </a:t>
            </a:r>
            <a:r>
              <a:rPr lang="fr-FR" sz="2000" dirty="0"/>
              <a:t>dans les structures</a:t>
            </a:r>
          </a:p>
          <a:p>
            <a:endParaRPr lang="fr-FR" sz="2000" dirty="0"/>
          </a:p>
          <a:p>
            <a:endParaRPr lang="fr-BE" sz="2000" dirty="0"/>
          </a:p>
        </p:txBody>
      </p:sp>
      <p:sp>
        <p:nvSpPr>
          <p:cNvPr id="4" name="Espace réservé du numéro de diapositive 3">
            <a:extLst>
              <a:ext uri="{FF2B5EF4-FFF2-40B4-BE49-F238E27FC236}">
                <a16:creationId xmlns:a16="http://schemas.microsoft.com/office/drawing/2014/main" id="{434EB4A7-299E-4833-9F6D-3DEDE3EB977D}"/>
              </a:ext>
            </a:extLst>
          </p:cNvPr>
          <p:cNvSpPr>
            <a:spLocks noGrp="1"/>
          </p:cNvSpPr>
          <p:nvPr>
            <p:ph type="sldNum" sz="quarter" idx="12"/>
          </p:nvPr>
        </p:nvSpPr>
        <p:spPr/>
        <p:txBody>
          <a:bodyPr/>
          <a:lstStyle/>
          <a:p>
            <a:fld id="{A4D1A4ED-2D7E-4661-BC25-E525E99236DB}" type="slidenum">
              <a:rPr lang="fr-BE" smtClean="0"/>
              <a:t>28</a:t>
            </a:fld>
            <a:endParaRPr lang="fr-BE"/>
          </a:p>
        </p:txBody>
      </p:sp>
    </p:spTree>
    <p:extLst>
      <p:ext uri="{BB962C8B-B14F-4D97-AF65-F5344CB8AC3E}">
        <p14:creationId xmlns:p14="http://schemas.microsoft.com/office/powerpoint/2010/main" val="19743576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98DFC1-B6D0-426C-B30D-2B733771F247}"/>
              </a:ext>
            </a:extLst>
          </p:cNvPr>
          <p:cNvSpPr>
            <a:spLocks noGrp="1"/>
          </p:cNvSpPr>
          <p:nvPr>
            <p:ph type="title"/>
          </p:nvPr>
        </p:nvSpPr>
        <p:spPr/>
        <p:txBody>
          <a:bodyPr>
            <a:normAutofit fontScale="90000"/>
          </a:bodyPr>
          <a:lstStyle/>
          <a:p>
            <a:r>
              <a:rPr lang="fr-BE" dirty="0"/>
              <a:t>Quelles sont vos attentes en ce qui concerne ces activités ? </a:t>
            </a:r>
            <a:r>
              <a:rPr lang="fr-BE" sz="2200" dirty="0"/>
              <a:t>(1/2)</a:t>
            </a:r>
            <a:br>
              <a:rPr lang="fr-BE" b="1" dirty="0"/>
            </a:br>
            <a:endParaRPr lang="fr-BE" dirty="0"/>
          </a:p>
        </p:txBody>
      </p:sp>
      <p:sp>
        <p:nvSpPr>
          <p:cNvPr id="3" name="Espace réservé du contenu 2">
            <a:extLst>
              <a:ext uri="{FF2B5EF4-FFF2-40B4-BE49-F238E27FC236}">
                <a16:creationId xmlns:a16="http://schemas.microsoft.com/office/drawing/2014/main" id="{FFF86AF0-50E8-43BC-BC72-1C974A4A2D8E}"/>
              </a:ext>
            </a:extLst>
          </p:cNvPr>
          <p:cNvSpPr>
            <a:spLocks noGrp="1"/>
          </p:cNvSpPr>
          <p:nvPr>
            <p:ph idx="1"/>
          </p:nvPr>
        </p:nvSpPr>
        <p:spPr/>
        <p:txBody>
          <a:bodyPr>
            <a:normAutofit/>
          </a:bodyPr>
          <a:lstStyle/>
          <a:p>
            <a:r>
              <a:rPr lang="fr-BE" dirty="0"/>
              <a:t>Trouver des activités qui soient </a:t>
            </a:r>
            <a:r>
              <a:rPr lang="fr-BE" b="1" dirty="0"/>
              <a:t>adaptées à chaque enfant</a:t>
            </a:r>
          </a:p>
          <a:p>
            <a:r>
              <a:rPr lang="fr-BE" dirty="0"/>
              <a:t>La </a:t>
            </a:r>
            <a:r>
              <a:rPr lang="fr-BE" b="1" dirty="0"/>
              <a:t>dimension de relation </a:t>
            </a:r>
            <a:r>
              <a:rPr lang="fr-BE" dirty="0"/>
              <a:t>avec les autres enfants: sociabilisation</a:t>
            </a:r>
          </a:p>
          <a:p>
            <a:r>
              <a:rPr lang="fr-FR" dirty="0"/>
              <a:t>Pour les enfants en </a:t>
            </a:r>
            <a:r>
              <a:rPr lang="fr-FR" b="1" dirty="0"/>
              <a:t>situation de handicap</a:t>
            </a:r>
            <a:r>
              <a:rPr lang="fr-FR" dirty="0"/>
              <a:t>, la non-prise en compte de leurs difficultés peut poser de grosses difficultés (sentiment d’exclusion, encadrement inapproprié…) </a:t>
            </a:r>
          </a:p>
          <a:p>
            <a:r>
              <a:rPr lang="fr-FR" dirty="0"/>
              <a:t>Les </a:t>
            </a:r>
            <a:r>
              <a:rPr lang="fr-FR" b="1" dirty="0"/>
              <a:t>cours de musique et les activités créatives </a:t>
            </a:r>
            <a:r>
              <a:rPr lang="fr-FR" dirty="0"/>
              <a:t>: insuffisamment proposées dans le cadre scolaire et par extension extrascolaire </a:t>
            </a:r>
          </a:p>
          <a:p>
            <a:endParaRPr lang="fr-BE" dirty="0"/>
          </a:p>
        </p:txBody>
      </p:sp>
      <p:sp>
        <p:nvSpPr>
          <p:cNvPr id="4" name="Espace réservé du numéro de diapositive 3">
            <a:extLst>
              <a:ext uri="{FF2B5EF4-FFF2-40B4-BE49-F238E27FC236}">
                <a16:creationId xmlns:a16="http://schemas.microsoft.com/office/drawing/2014/main" id="{B0DCC3E8-9986-47CA-8295-AF1F84DCB467}"/>
              </a:ext>
            </a:extLst>
          </p:cNvPr>
          <p:cNvSpPr>
            <a:spLocks noGrp="1"/>
          </p:cNvSpPr>
          <p:nvPr>
            <p:ph type="sldNum" sz="quarter" idx="12"/>
          </p:nvPr>
        </p:nvSpPr>
        <p:spPr/>
        <p:txBody>
          <a:bodyPr/>
          <a:lstStyle/>
          <a:p>
            <a:fld id="{A4D1A4ED-2D7E-4661-BC25-E525E99236DB}" type="slidenum">
              <a:rPr lang="fr-BE" smtClean="0"/>
              <a:t>29</a:t>
            </a:fld>
            <a:endParaRPr lang="fr-BE"/>
          </a:p>
        </p:txBody>
      </p:sp>
    </p:spTree>
    <p:extLst>
      <p:ext uri="{BB962C8B-B14F-4D97-AF65-F5344CB8AC3E}">
        <p14:creationId xmlns:p14="http://schemas.microsoft.com/office/powerpoint/2010/main" val="3737670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68CB7D-A663-4BEC-9348-B325326C81A5}"/>
              </a:ext>
            </a:extLst>
          </p:cNvPr>
          <p:cNvSpPr>
            <a:spLocks noGrp="1"/>
          </p:cNvSpPr>
          <p:nvPr>
            <p:ph type="title"/>
          </p:nvPr>
        </p:nvSpPr>
        <p:spPr/>
        <p:txBody>
          <a:bodyPr/>
          <a:lstStyle/>
          <a:p>
            <a:r>
              <a:rPr lang="fr-BE" dirty="0"/>
              <a:t>Méthodologie </a:t>
            </a:r>
            <a:r>
              <a:rPr lang="fr-BE" sz="2000" dirty="0"/>
              <a:t>(1/3)</a:t>
            </a:r>
            <a:endParaRPr lang="fr-BE" dirty="0"/>
          </a:p>
        </p:txBody>
      </p:sp>
      <p:sp>
        <p:nvSpPr>
          <p:cNvPr id="3" name="Espace réservé du contenu 2">
            <a:extLst>
              <a:ext uri="{FF2B5EF4-FFF2-40B4-BE49-F238E27FC236}">
                <a16:creationId xmlns:a16="http://schemas.microsoft.com/office/drawing/2014/main" id="{EE8DAD15-494A-4DAF-B6BD-F39ED0D58AE5}"/>
              </a:ext>
            </a:extLst>
          </p:cNvPr>
          <p:cNvSpPr>
            <a:spLocks noGrp="1"/>
          </p:cNvSpPr>
          <p:nvPr>
            <p:ph idx="1"/>
          </p:nvPr>
        </p:nvSpPr>
        <p:spPr/>
        <p:txBody>
          <a:bodyPr>
            <a:normAutofit/>
          </a:bodyPr>
          <a:lstStyle/>
          <a:p>
            <a:r>
              <a:rPr lang="fr-FR" dirty="0"/>
              <a:t>L’enquête a été réalisée entre les mois de juin et octobre 2022</a:t>
            </a:r>
          </a:p>
          <a:p>
            <a:r>
              <a:rPr lang="fr-FR" dirty="0"/>
              <a:t>Entretiens qualitatifs semi-directifs de 45 min à 2h</a:t>
            </a:r>
          </a:p>
          <a:p>
            <a:r>
              <a:rPr lang="fr-FR" dirty="0"/>
              <a:t>4 volets principaux:</a:t>
            </a:r>
          </a:p>
          <a:p>
            <a:pPr lvl="1"/>
            <a:r>
              <a:rPr lang="fr-FR" dirty="0"/>
              <a:t>1</a:t>
            </a:r>
            <a:r>
              <a:rPr lang="fr-FR" baseline="30000" dirty="0"/>
              <a:t>er</a:t>
            </a:r>
            <a:r>
              <a:rPr lang="fr-FR" dirty="0"/>
              <a:t>: présentation de la famille</a:t>
            </a:r>
          </a:p>
          <a:p>
            <a:pPr lvl="1"/>
            <a:r>
              <a:rPr lang="fr-FR" dirty="0"/>
              <a:t>2</a:t>
            </a:r>
            <a:r>
              <a:rPr lang="fr-FR" baseline="30000" dirty="0"/>
              <a:t>ième </a:t>
            </a:r>
            <a:r>
              <a:rPr lang="fr-FR" dirty="0"/>
              <a:t>: motivation et représentations </a:t>
            </a:r>
          </a:p>
          <a:p>
            <a:pPr lvl="1"/>
            <a:r>
              <a:rPr lang="fr-FR" dirty="0"/>
              <a:t>3</a:t>
            </a:r>
            <a:r>
              <a:rPr lang="fr-FR" baseline="30000" dirty="0"/>
              <a:t>ième </a:t>
            </a:r>
            <a:r>
              <a:rPr lang="fr-FR" dirty="0"/>
              <a:t>: réalités, souhaits et besoins concernant les loisirs des enfants durant l’année scolaire </a:t>
            </a:r>
          </a:p>
          <a:p>
            <a:pPr lvl="1"/>
            <a:r>
              <a:rPr lang="fr-FR" dirty="0"/>
              <a:t>4</a:t>
            </a:r>
            <a:r>
              <a:rPr lang="fr-FR" baseline="30000" dirty="0"/>
              <a:t>ième</a:t>
            </a:r>
            <a:r>
              <a:rPr lang="fr-FR" dirty="0"/>
              <a:t> : réalités, souhaits et besoins concernant les loisirs des enfants durant les vacances scolaires.</a:t>
            </a:r>
          </a:p>
          <a:p>
            <a:pPr lvl="1"/>
            <a:endParaRPr lang="fr-FR" dirty="0"/>
          </a:p>
          <a:p>
            <a:pPr lvl="1"/>
            <a:endParaRPr lang="fr-BE" dirty="0"/>
          </a:p>
        </p:txBody>
      </p:sp>
      <p:sp>
        <p:nvSpPr>
          <p:cNvPr id="4" name="Espace réservé du numéro de diapositive 3">
            <a:extLst>
              <a:ext uri="{FF2B5EF4-FFF2-40B4-BE49-F238E27FC236}">
                <a16:creationId xmlns:a16="http://schemas.microsoft.com/office/drawing/2014/main" id="{61E797CD-35A2-4DFE-B486-686A7124A313}"/>
              </a:ext>
            </a:extLst>
          </p:cNvPr>
          <p:cNvSpPr>
            <a:spLocks noGrp="1"/>
          </p:cNvSpPr>
          <p:nvPr>
            <p:ph type="sldNum" sz="quarter" idx="12"/>
          </p:nvPr>
        </p:nvSpPr>
        <p:spPr/>
        <p:txBody>
          <a:bodyPr/>
          <a:lstStyle/>
          <a:p>
            <a:fld id="{A4D1A4ED-2D7E-4661-BC25-E525E99236DB}" type="slidenum">
              <a:rPr lang="fr-BE" smtClean="0"/>
              <a:t>3</a:t>
            </a:fld>
            <a:endParaRPr lang="fr-BE"/>
          </a:p>
        </p:txBody>
      </p:sp>
    </p:spTree>
    <p:extLst>
      <p:ext uri="{BB962C8B-B14F-4D97-AF65-F5344CB8AC3E}">
        <p14:creationId xmlns:p14="http://schemas.microsoft.com/office/powerpoint/2010/main" val="26385856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98DFC1-B6D0-426C-B30D-2B733771F247}"/>
              </a:ext>
            </a:extLst>
          </p:cNvPr>
          <p:cNvSpPr>
            <a:spLocks noGrp="1"/>
          </p:cNvSpPr>
          <p:nvPr>
            <p:ph type="title"/>
          </p:nvPr>
        </p:nvSpPr>
        <p:spPr/>
        <p:txBody>
          <a:bodyPr>
            <a:normAutofit fontScale="90000"/>
          </a:bodyPr>
          <a:lstStyle/>
          <a:p>
            <a:r>
              <a:rPr lang="fr-BE" sz="4900" dirty="0"/>
              <a:t>Quelles sont vos attentes en ce qui concerne ces activités ? </a:t>
            </a:r>
            <a:r>
              <a:rPr lang="fr-BE" sz="2200" dirty="0"/>
              <a:t>(2/2)</a:t>
            </a:r>
            <a:br>
              <a:rPr lang="fr-BE" b="1" dirty="0"/>
            </a:br>
            <a:endParaRPr lang="fr-BE" dirty="0"/>
          </a:p>
        </p:txBody>
      </p:sp>
      <p:sp>
        <p:nvSpPr>
          <p:cNvPr id="3" name="Espace réservé du contenu 2">
            <a:extLst>
              <a:ext uri="{FF2B5EF4-FFF2-40B4-BE49-F238E27FC236}">
                <a16:creationId xmlns:a16="http://schemas.microsoft.com/office/drawing/2014/main" id="{FFF86AF0-50E8-43BC-BC72-1C974A4A2D8E}"/>
              </a:ext>
            </a:extLst>
          </p:cNvPr>
          <p:cNvSpPr>
            <a:spLocks noGrp="1"/>
          </p:cNvSpPr>
          <p:nvPr>
            <p:ph idx="1"/>
          </p:nvPr>
        </p:nvSpPr>
        <p:spPr/>
        <p:txBody>
          <a:bodyPr>
            <a:normAutofit/>
          </a:bodyPr>
          <a:lstStyle/>
          <a:p>
            <a:pPr marL="0" indent="0">
              <a:buNone/>
            </a:pPr>
            <a:endParaRPr lang="fr-BE" u="sng" dirty="0"/>
          </a:p>
          <a:p>
            <a:r>
              <a:rPr lang="fr-BE" dirty="0"/>
              <a:t>La </a:t>
            </a:r>
            <a:r>
              <a:rPr lang="fr-BE" b="1" dirty="0"/>
              <a:t>sécurité</a:t>
            </a:r>
            <a:r>
              <a:rPr lang="fr-BE" dirty="0"/>
              <a:t> des enfants </a:t>
            </a:r>
          </a:p>
          <a:p>
            <a:r>
              <a:rPr lang="fr-BE" dirty="0"/>
              <a:t>L’attention des </a:t>
            </a:r>
            <a:r>
              <a:rPr lang="fr-BE" dirty="0" err="1"/>
              <a:t>animateur·trice·s</a:t>
            </a:r>
            <a:r>
              <a:rPr lang="fr-BE" dirty="0"/>
              <a:t> quant au </a:t>
            </a:r>
            <a:r>
              <a:rPr lang="fr-BE" b="1" dirty="0"/>
              <a:t>climat et aux relations </a:t>
            </a:r>
            <a:r>
              <a:rPr lang="fr-BE" dirty="0"/>
              <a:t>entre enfants </a:t>
            </a:r>
          </a:p>
          <a:p>
            <a:r>
              <a:rPr lang="fr-BE" dirty="0"/>
              <a:t>La priorité à des </a:t>
            </a:r>
            <a:r>
              <a:rPr lang="fr-BE" b="1" dirty="0"/>
              <a:t>activités ludiques et conviviales</a:t>
            </a:r>
          </a:p>
          <a:p>
            <a:r>
              <a:rPr lang="fr-BE" dirty="0"/>
              <a:t>Obtenir des </a:t>
            </a:r>
            <a:r>
              <a:rPr lang="fr-BE" b="1" dirty="0"/>
              <a:t>informations sur le déroulement </a:t>
            </a:r>
            <a:r>
              <a:rPr lang="fr-BE" dirty="0"/>
              <a:t>des activités</a:t>
            </a:r>
          </a:p>
          <a:p>
            <a:r>
              <a:rPr lang="fr-BE" dirty="0"/>
              <a:t>Un </a:t>
            </a:r>
            <a:r>
              <a:rPr lang="fr-BE" b="1" dirty="0"/>
              <a:t>taux d’encadrement </a:t>
            </a:r>
            <a:r>
              <a:rPr lang="fr-BE" dirty="0"/>
              <a:t>suffisant (en matière d’accueil extrascolaire)</a:t>
            </a:r>
          </a:p>
        </p:txBody>
      </p:sp>
      <p:sp>
        <p:nvSpPr>
          <p:cNvPr id="4" name="Espace réservé du numéro de diapositive 3">
            <a:extLst>
              <a:ext uri="{FF2B5EF4-FFF2-40B4-BE49-F238E27FC236}">
                <a16:creationId xmlns:a16="http://schemas.microsoft.com/office/drawing/2014/main" id="{08423866-AC02-4DB2-AC36-567E4A163D04}"/>
              </a:ext>
            </a:extLst>
          </p:cNvPr>
          <p:cNvSpPr>
            <a:spLocks noGrp="1"/>
          </p:cNvSpPr>
          <p:nvPr>
            <p:ph type="sldNum" sz="quarter" idx="12"/>
          </p:nvPr>
        </p:nvSpPr>
        <p:spPr/>
        <p:txBody>
          <a:bodyPr/>
          <a:lstStyle/>
          <a:p>
            <a:fld id="{A4D1A4ED-2D7E-4661-BC25-E525E99236DB}" type="slidenum">
              <a:rPr lang="fr-BE" smtClean="0"/>
              <a:t>30</a:t>
            </a:fld>
            <a:endParaRPr lang="fr-BE"/>
          </a:p>
        </p:txBody>
      </p:sp>
    </p:spTree>
    <p:extLst>
      <p:ext uri="{BB962C8B-B14F-4D97-AF65-F5344CB8AC3E}">
        <p14:creationId xmlns:p14="http://schemas.microsoft.com/office/powerpoint/2010/main" val="38900389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BF9986-2BFF-449C-8C62-FFE581C0C76F}"/>
              </a:ext>
            </a:extLst>
          </p:cNvPr>
          <p:cNvSpPr>
            <a:spLocks noGrp="1"/>
          </p:cNvSpPr>
          <p:nvPr>
            <p:ph type="title"/>
          </p:nvPr>
        </p:nvSpPr>
        <p:spPr/>
        <p:txBody>
          <a:bodyPr>
            <a:normAutofit/>
          </a:bodyPr>
          <a:lstStyle/>
          <a:p>
            <a:r>
              <a:rPr lang="fr-FR" dirty="0"/>
              <a:t>Quelles sont les attentes de vos enfants en ce qui concerne ces activités?</a:t>
            </a:r>
            <a:endParaRPr lang="fr-BE" dirty="0"/>
          </a:p>
        </p:txBody>
      </p:sp>
      <p:sp>
        <p:nvSpPr>
          <p:cNvPr id="3" name="Espace réservé du contenu 2">
            <a:extLst>
              <a:ext uri="{FF2B5EF4-FFF2-40B4-BE49-F238E27FC236}">
                <a16:creationId xmlns:a16="http://schemas.microsoft.com/office/drawing/2014/main" id="{7D67E325-AD4E-48A7-BE3B-DD1DFBF692EF}"/>
              </a:ext>
            </a:extLst>
          </p:cNvPr>
          <p:cNvSpPr>
            <a:spLocks noGrp="1"/>
          </p:cNvSpPr>
          <p:nvPr>
            <p:ph idx="1"/>
          </p:nvPr>
        </p:nvSpPr>
        <p:spPr/>
        <p:txBody>
          <a:bodyPr>
            <a:normAutofit fontScale="92500" lnSpcReduction="20000"/>
          </a:bodyPr>
          <a:lstStyle/>
          <a:p>
            <a:pPr marL="0" indent="0">
              <a:buNone/>
            </a:pPr>
            <a:endParaRPr lang="fr-FR" u="sng" dirty="0"/>
          </a:p>
          <a:p>
            <a:r>
              <a:rPr lang="fr-FR" dirty="0"/>
              <a:t>Le </a:t>
            </a:r>
            <a:r>
              <a:rPr lang="fr-FR" b="1" dirty="0"/>
              <a:t>plaisir</a:t>
            </a:r>
            <a:r>
              <a:rPr lang="fr-FR" dirty="0"/>
              <a:t> de retrouver des amis, des copains</a:t>
            </a:r>
          </a:p>
          <a:p>
            <a:r>
              <a:rPr lang="fr-FR" dirty="0"/>
              <a:t>Faire </a:t>
            </a:r>
            <a:r>
              <a:rPr lang="fr-FR" b="1" dirty="0"/>
              <a:t>partie d’un groupe</a:t>
            </a:r>
            <a:r>
              <a:rPr lang="fr-FR" dirty="0"/>
              <a:t>, être partie prenante dans un projet collectif</a:t>
            </a:r>
          </a:p>
          <a:p>
            <a:r>
              <a:rPr lang="fr-FR" b="1" dirty="0"/>
              <a:t>S’amuser</a:t>
            </a:r>
          </a:p>
          <a:p>
            <a:r>
              <a:rPr lang="fr-FR" b="1" dirty="0"/>
              <a:t>Découvrir et apprendre </a:t>
            </a:r>
            <a:r>
              <a:rPr lang="fr-FR" dirty="0"/>
              <a:t>de nouvelles choses, développer ses capacités</a:t>
            </a:r>
          </a:p>
          <a:p>
            <a:r>
              <a:rPr lang="fr-FR" b="1" dirty="0"/>
              <a:t>Gagner</a:t>
            </a:r>
            <a:r>
              <a:rPr lang="fr-FR" dirty="0"/>
              <a:t> </a:t>
            </a:r>
          </a:p>
          <a:p>
            <a:r>
              <a:rPr lang="fr-FR" dirty="0"/>
              <a:t>Être </a:t>
            </a:r>
            <a:r>
              <a:rPr lang="fr-FR" b="1" dirty="0"/>
              <a:t>fier</a:t>
            </a:r>
            <a:r>
              <a:rPr lang="fr-FR" dirty="0"/>
              <a:t>, témoigner de leur accomplissements</a:t>
            </a:r>
          </a:p>
          <a:p>
            <a:r>
              <a:rPr lang="fr-FR" dirty="0"/>
              <a:t>Mais: </a:t>
            </a:r>
            <a:r>
              <a:rPr lang="fr-FR" b="1" dirty="0"/>
              <a:t>difficulté d’identifier </a:t>
            </a:r>
            <a:r>
              <a:rPr lang="fr-FR" dirty="0"/>
              <a:t>ce qui peut plaire et convenir à leur enfant</a:t>
            </a:r>
          </a:p>
          <a:p>
            <a:endParaRPr lang="fr-BE" dirty="0"/>
          </a:p>
        </p:txBody>
      </p:sp>
      <p:sp>
        <p:nvSpPr>
          <p:cNvPr id="4" name="Espace réservé du numéro de diapositive 3">
            <a:extLst>
              <a:ext uri="{FF2B5EF4-FFF2-40B4-BE49-F238E27FC236}">
                <a16:creationId xmlns:a16="http://schemas.microsoft.com/office/drawing/2014/main" id="{933A9F5D-A76B-4337-8039-A21210563320}"/>
              </a:ext>
            </a:extLst>
          </p:cNvPr>
          <p:cNvSpPr>
            <a:spLocks noGrp="1"/>
          </p:cNvSpPr>
          <p:nvPr>
            <p:ph type="sldNum" sz="quarter" idx="12"/>
          </p:nvPr>
        </p:nvSpPr>
        <p:spPr/>
        <p:txBody>
          <a:bodyPr/>
          <a:lstStyle/>
          <a:p>
            <a:fld id="{A4D1A4ED-2D7E-4661-BC25-E525E99236DB}" type="slidenum">
              <a:rPr lang="fr-BE" smtClean="0"/>
              <a:t>31</a:t>
            </a:fld>
            <a:endParaRPr lang="fr-BE"/>
          </a:p>
        </p:txBody>
      </p:sp>
    </p:spTree>
    <p:extLst>
      <p:ext uri="{BB962C8B-B14F-4D97-AF65-F5344CB8AC3E}">
        <p14:creationId xmlns:p14="http://schemas.microsoft.com/office/powerpoint/2010/main" val="35624942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F03242-B5BA-4052-92AE-03C26116A6D2}"/>
              </a:ext>
            </a:extLst>
          </p:cNvPr>
          <p:cNvSpPr>
            <a:spLocks noGrp="1"/>
          </p:cNvSpPr>
          <p:nvPr>
            <p:ph type="title"/>
          </p:nvPr>
        </p:nvSpPr>
        <p:spPr/>
        <p:txBody>
          <a:bodyPr/>
          <a:lstStyle/>
          <a:p>
            <a:r>
              <a:rPr lang="fr-FR" dirty="0"/>
              <a:t>Que pensez-vous du prix, du coût que représentent ces activités ?</a:t>
            </a:r>
            <a:endParaRPr lang="fr-BE" sz="2000" dirty="0"/>
          </a:p>
        </p:txBody>
      </p:sp>
      <p:sp>
        <p:nvSpPr>
          <p:cNvPr id="3" name="Espace réservé du contenu 2">
            <a:extLst>
              <a:ext uri="{FF2B5EF4-FFF2-40B4-BE49-F238E27FC236}">
                <a16:creationId xmlns:a16="http://schemas.microsoft.com/office/drawing/2014/main" id="{65812E2F-AF80-4237-B5C7-9A58B2968FCF}"/>
              </a:ext>
            </a:extLst>
          </p:cNvPr>
          <p:cNvSpPr>
            <a:spLocks noGrp="1"/>
          </p:cNvSpPr>
          <p:nvPr>
            <p:ph idx="1"/>
          </p:nvPr>
        </p:nvSpPr>
        <p:spPr/>
        <p:txBody>
          <a:bodyPr>
            <a:normAutofit fontScale="92500" lnSpcReduction="10000"/>
          </a:bodyPr>
          <a:lstStyle/>
          <a:p>
            <a:pPr marL="0" indent="0">
              <a:buNone/>
            </a:pPr>
            <a:endParaRPr lang="fr-BE" u="sng" dirty="0"/>
          </a:p>
          <a:p>
            <a:r>
              <a:rPr lang="fr-FR" dirty="0"/>
              <a:t>Pour plusieurs parents, le prix est évoqué comme un </a:t>
            </a:r>
            <a:r>
              <a:rPr lang="fr-FR" b="1" dirty="0"/>
              <a:t>« frein </a:t>
            </a:r>
            <a:r>
              <a:rPr lang="fr-FR" dirty="0"/>
              <a:t>» quant à l’accès aux activités</a:t>
            </a:r>
          </a:p>
          <a:p>
            <a:pPr lvl="1"/>
            <a:r>
              <a:rPr lang="fr-FR" dirty="0"/>
              <a:t>Familles monoparentales</a:t>
            </a:r>
          </a:p>
          <a:p>
            <a:r>
              <a:rPr lang="fr-FR" b="1" dirty="0"/>
              <a:t>Difficultés de comparer </a:t>
            </a:r>
            <a:r>
              <a:rPr lang="fr-FR" dirty="0"/>
              <a:t>les prix de l’accueil extrascolaire dans les écoles </a:t>
            </a:r>
          </a:p>
          <a:p>
            <a:r>
              <a:rPr lang="fr-FR" dirty="0"/>
              <a:t>Pour les parents dont la situation financière est plus confortable : </a:t>
            </a:r>
          </a:p>
          <a:p>
            <a:pPr lvl="1"/>
            <a:r>
              <a:rPr lang="fr-FR" dirty="0"/>
              <a:t>le prix n’est pas source de difficultés</a:t>
            </a:r>
          </a:p>
          <a:p>
            <a:pPr lvl="1"/>
            <a:r>
              <a:rPr lang="fr-FR" dirty="0"/>
              <a:t>la « garderie » (ou accueil extrascolaire) est perçue comme un service dont les parents ne pourraient se passer </a:t>
            </a:r>
          </a:p>
          <a:p>
            <a:pPr lvl="1"/>
            <a:r>
              <a:rPr lang="fr-FR" dirty="0"/>
              <a:t>Le plus faible coût des plaines est associé par certains à une moindre qualité</a:t>
            </a:r>
          </a:p>
          <a:p>
            <a:endParaRPr lang="fr-BE" dirty="0"/>
          </a:p>
          <a:p>
            <a:endParaRPr lang="fr-BE" dirty="0"/>
          </a:p>
        </p:txBody>
      </p:sp>
      <p:sp>
        <p:nvSpPr>
          <p:cNvPr id="4" name="Espace réservé du numéro de diapositive 3">
            <a:extLst>
              <a:ext uri="{FF2B5EF4-FFF2-40B4-BE49-F238E27FC236}">
                <a16:creationId xmlns:a16="http://schemas.microsoft.com/office/drawing/2014/main" id="{EE0B6985-439A-497C-8C7A-EE384C4B3163}"/>
              </a:ext>
            </a:extLst>
          </p:cNvPr>
          <p:cNvSpPr>
            <a:spLocks noGrp="1"/>
          </p:cNvSpPr>
          <p:nvPr>
            <p:ph type="sldNum" sz="quarter" idx="12"/>
          </p:nvPr>
        </p:nvSpPr>
        <p:spPr/>
        <p:txBody>
          <a:bodyPr/>
          <a:lstStyle/>
          <a:p>
            <a:fld id="{A4D1A4ED-2D7E-4661-BC25-E525E99236DB}" type="slidenum">
              <a:rPr lang="fr-BE" smtClean="0"/>
              <a:t>32</a:t>
            </a:fld>
            <a:endParaRPr lang="fr-BE"/>
          </a:p>
        </p:txBody>
      </p:sp>
    </p:spTree>
    <p:extLst>
      <p:ext uri="{BB962C8B-B14F-4D97-AF65-F5344CB8AC3E}">
        <p14:creationId xmlns:p14="http://schemas.microsoft.com/office/powerpoint/2010/main" val="859742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AEC0E6-314D-4815-B6E9-3F96E98D93B1}"/>
              </a:ext>
            </a:extLst>
          </p:cNvPr>
          <p:cNvSpPr>
            <a:spLocks noGrp="1"/>
          </p:cNvSpPr>
          <p:nvPr>
            <p:ph type="title"/>
          </p:nvPr>
        </p:nvSpPr>
        <p:spPr/>
        <p:txBody>
          <a:bodyPr/>
          <a:lstStyle/>
          <a:p>
            <a:r>
              <a:rPr lang="fr-BE" dirty="0"/>
              <a:t>Que pensez-vous de la qualité des activités? </a:t>
            </a:r>
            <a:r>
              <a:rPr lang="fr-BE" sz="2000" dirty="0"/>
              <a:t>(1/4)</a:t>
            </a:r>
          </a:p>
        </p:txBody>
      </p:sp>
      <p:sp>
        <p:nvSpPr>
          <p:cNvPr id="3" name="Espace réservé du contenu 2">
            <a:extLst>
              <a:ext uri="{FF2B5EF4-FFF2-40B4-BE49-F238E27FC236}">
                <a16:creationId xmlns:a16="http://schemas.microsoft.com/office/drawing/2014/main" id="{9261E815-1C02-4EC6-9345-6471A4BBDE01}"/>
              </a:ext>
            </a:extLst>
          </p:cNvPr>
          <p:cNvSpPr>
            <a:spLocks noGrp="1"/>
          </p:cNvSpPr>
          <p:nvPr>
            <p:ph idx="1"/>
          </p:nvPr>
        </p:nvSpPr>
        <p:spPr/>
        <p:txBody>
          <a:bodyPr>
            <a:normAutofit/>
          </a:bodyPr>
          <a:lstStyle/>
          <a:p>
            <a:pPr marL="0" indent="0">
              <a:buNone/>
            </a:pPr>
            <a:endParaRPr lang="fr-BE" dirty="0"/>
          </a:p>
          <a:p>
            <a:pPr marL="0" indent="0">
              <a:buNone/>
            </a:pPr>
            <a:r>
              <a:rPr lang="fr-BE" dirty="0"/>
              <a:t>« </a:t>
            </a:r>
            <a:r>
              <a:rPr lang="fr-BE" i="1" dirty="0"/>
              <a:t>C'est pas évident, c'est une très bonne question. </a:t>
            </a:r>
            <a:r>
              <a:rPr lang="fr-BE" b="1" i="1" dirty="0"/>
              <a:t>Alors c'est horrible ce que je vais dire, c'est très subjectif, mais en fait nous il y a le contact quand on dépose et quand on vient chercher, c'est à ce moment-là que nous, on peut juger en direct. On n’en a pas d'autre… Après, ce que l'enfant te raconte de sa journée… </a:t>
            </a:r>
            <a:r>
              <a:rPr lang="fr-BE" i="1" dirty="0"/>
              <a:t>mais si nous on veut se faire une opinion en direct, il n’y a que ça</a:t>
            </a:r>
            <a:r>
              <a:rPr lang="fr-BE" dirty="0"/>
              <a:t>. »</a:t>
            </a:r>
          </a:p>
          <a:p>
            <a:endParaRPr lang="fr-BE" dirty="0"/>
          </a:p>
        </p:txBody>
      </p:sp>
      <p:sp>
        <p:nvSpPr>
          <p:cNvPr id="4" name="Espace réservé du numéro de diapositive 3">
            <a:extLst>
              <a:ext uri="{FF2B5EF4-FFF2-40B4-BE49-F238E27FC236}">
                <a16:creationId xmlns:a16="http://schemas.microsoft.com/office/drawing/2014/main" id="{BCAAEE7A-E753-4671-BD65-87C5027207D4}"/>
              </a:ext>
            </a:extLst>
          </p:cNvPr>
          <p:cNvSpPr>
            <a:spLocks noGrp="1"/>
          </p:cNvSpPr>
          <p:nvPr>
            <p:ph type="sldNum" sz="quarter" idx="12"/>
          </p:nvPr>
        </p:nvSpPr>
        <p:spPr/>
        <p:txBody>
          <a:bodyPr/>
          <a:lstStyle/>
          <a:p>
            <a:fld id="{A4D1A4ED-2D7E-4661-BC25-E525E99236DB}" type="slidenum">
              <a:rPr lang="fr-BE" smtClean="0"/>
              <a:t>33</a:t>
            </a:fld>
            <a:endParaRPr lang="fr-BE"/>
          </a:p>
        </p:txBody>
      </p:sp>
    </p:spTree>
    <p:extLst>
      <p:ext uri="{BB962C8B-B14F-4D97-AF65-F5344CB8AC3E}">
        <p14:creationId xmlns:p14="http://schemas.microsoft.com/office/powerpoint/2010/main" val="3094621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AEC0E6-314D-4815-B6E9-3F96E98D93B1}"/>
              </a:ext>
            </a:extLst>
          </p:cNvPr>
          <p:cNvSpPr>
            <a:spLocks noGrp="1"/>
          </p:cNvSpPr>
          <p:nvPr>
            <p:ph type="title"/>
          </p:nvPr>
        </p:nvSpPr>
        <p:spPr/>
        <p:txBody>
          <a:bodyPr/>
          <a:lstStyle/>
          <a:p>
            <a:r>
              <a:rPr lang="fr-BE" dirty="0"/>
              <a:t>Que pensez-vous de la qualité des activités? </a:t>
            </a:r>
            <a:r>
              <a:rPr lang="fr-BE" sz="2000" dirty="0"/>
              <a:t>(2/4)</a:t>
            </a:r>
          </a:p>
        </p:txBody>
      </p:sp>
      <p:sp>
        <p:nvSpPr>
          <p:cNvPr id="3" name="Espace réservé du contenu 2">
            <a:extLst>
              <a:ext uri="{FF2B5EF4-FFF2-40B4-BE49-F238E27FC236}">
                <a16:creationId xmlns:a16="http://schemas.microsoft.com/office/drawing/2014/main" id="{9261E815-1C02-4EC6-9345-6471A4BBDE01}"/>
              </a:ext>
            </a:extLst>
          </p:cNvPr>
          <p:cNvSpPr>
            <a:spLocks noGrp="1"/>
          </p:cNvSpPr>
          <p:nvPr>
            <p:ph idx="1"/>
          </p:nvPr>
        </p:nvSpPr>
        <p:spPr/>
        <p:txBody>
          <a:bodyPr>
            <a:normAutofit/>
          </a:bodyPr>
          <a:lstStyle/>
          <a:p>
            <a:pPr marL="0" indent="0">
              <a:buNone/>
            </a:pPr>
            <a:r>
              <a:rPr lang="fr-BE" i="1" dirty="0"/>
              <a:t>« On parlait tantôt des plaines. </a:t>
            </a:r>
            <a:r>
              <a:rPr lang="fr-BE" b="1" i="1" dirty="0"/>
              <a:t>Les plaines, bah oui on paye 2€ la journée. Ben oui, mais la qualité n'est pas là. Donc c'est sûr, quand je paye un stage, je paye 85€ la semaine de stage mais là j'ai un stage de qualité et j'ai des encadrants qui sont qualifiés aussi donc voilà.</a:t>
            </a:r>
            <a:r>
              <a:rPr lang="fr-BE" b="1" dirty="0"/>
              <a:t> </a:t>
            </a:r>
            <a:r>
              <a:rPr lang="fr-BE" dirty="0"/>
              <a:t>[…] </a:t>
            </a:r>
            <a:r>
              <a:rPr lang="fr-BE" i="1" dirty="0"/>
              <a:t>Donc je mets le prix. […] Et mes enfants vont à la garderie tous les matins, tous les matins et tous les soirs. […] Et ouais, ils sont tout à fait contents parce que matin les garderies sont bien organisées à l’école. Mais là c'est bien organisé parce qu'ils ont des jeux de société à disposition. »</a:t>
            </a:r>
            <a:endParaRPr lang="fr-BE" dirty="0"/>
          </a:p>
        </p:txBody>
      </p:sp>
      <p:sp>
        <p:nvSpPr>
          <p:cNvPr id="4" name="Espace réservé du numéro de diapositive 3">
            <a:extLst>
              <a:ext uri="{FF2B5EF4-FFF2-40B4-BE49-F238E27FC236}">
                <a16:creationId xmlns:a16="http://schemas.microsoft.com/office/drawing/2014/main" id="{BCAAEE7A-E753-4671-BD65-87C5027207D4}"/>
              </a:ext>
            </a:extLst>
          </p:cNvPr>
          <p:cNvSpPr>
            <a:spLocks noGrp="1"/>
          </p:cNvSpPr>
          <p:nvPr>
            <p:ph type="sldNum" sz="quarter" idx="12"/>
          </p:nvPr>
        </p:nvSpPr>
        <p:spPr/>
        <p:txBody>
          <a:bodyPr/>
          <a:lstStyle/>
          <a:p>
            <a:fld id="{A4D1A4ED-2D7E-4661-BC25-E525E99236DB}" type="slidenum">
              <a:rPr lang="fr-BE" smtClean="0"/>
              <a:t>34</a:t>
            </a:fld>
            <a:endParaRPr lang="fr-BE"/>
          </a:p>
        </p:txBody>
      </p:sp>
    </p:spTree>
    <p:extLst>
      <p:ext uri="{BB962C8B-B14F-4D97-AF65-F5344CB8AC3E}">
        <p14:creationId xmlns:p14="http://schemas.microsoft.com/office/powerpoint/2010/main" val="15456468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AEC0E6-314D-4815-B6E9-3F96E98D93B1}"/>
              </a:ext>
            </a:extLst>
          </p:cNvPr>
          <p:cNvSpPr>
            <a:spLocks noGrp="1"/>
          </p:cNvSpPr>
          <p:nvPr>
            <p:ph type="title"/>
          </p:nvPr>
        </p:nvSpPr>
        <p:spPr/>
        <p:txBody>
          <a:bodyPr/>
          <a:lstStyle/>
          <a:p>
            <a:r>
              <a:rPr lang="fr-BE" dirty="0"/>
              <a:t>Que pensez-vous de la qualité des activités? </a:t>
            </a:r>
            <a:r>
              <a:rPr lang="fr-BE" sz="2000" dirty="0"/>
              <a:t>(3/4)</a:t>
            </a:r>
          </a:p>
        </p:txBody>
      </p:sp>
      <p:sp>
        <p:nvSpPr>
          <p:cNvPr id="3" name="Espace réservé du contenu 2">
            <a:extLst>
              <a:ext uri="{FF2B5EF4-FFF2-40B4-BE49-F238E27FC236}">
                <a16:creationId xmlns:a16="http://schemas.microsoft.com/office/drawing/2014/main" id="{9261E815-1C02-4EC6-9345-6471A4BBDE01}"/>
              </a:ext>
            </a:extLst>
          </p:cNvPr>
          <p:cNvSpPr>
            <a:spLocks noGrp="1"/>
          </p:cNvSpPr>
          <p:nvPr>
            <p:ph idx="1"/>
          </p:nvPr>
        </p:nvSpPr>
        <p:spPr/>
        <p:txBody>
          <a:bodyPr>
            <a:normAutofit/>
          </a:bodyPr>
          <a:lstStyle/>
          <a:p>
            <a:pPr lvl="0"/>
            <a:r>
              <a:rPr lang="fr-BE" dirty="0"/>
              <a:t>La </a:t>
            </a:r>
            <a:r>
              <a:rPr lang="fr-BE" b="1" dirty="0"/>
              <a:t>difficulté d’apprécier </a:t>
            </a:r>
            <a:r>
              <a:rPr lang="fr-BE" dirty="0"/>
              <a:t>la qualité des activités</a:t>
            </a:r>
          </a:p>
          <a:p>
            <a:pPr lvl="1"/>
            <a:r>
              <a:rPr lang="fr-BE" dirty="0"/>
              <a:t>Appui sur les témoignages des enfants</a:t>
            </a:r>
          </a:p>
          <a:p>
            <a:pPr lvl="1"/>
            <a:r>
              <a:rPr lang="fr-BE" dirty="0"/>
              <a:t>Appui sur les réseaux sociaux</a:t>
            </a:r>
          </a:p>
          <a:p>
            <a:pPr lvl="0"/>
            <a:endParaRPr lang="fr-BE" dirty="0"/>
          </a:p>
          <a:p>
            <a:pPr lvl="0"/>
            <a:r>
              <a:rPr lang="fr-BE" b="1" dirty="0"/>
              <a:t>Souhait d’équité </a:t>
            </a:r>
            <a:r>
              <a:rPr lang="fr-BE" dirty="0"/>
              <a:t>dans le traitement des enfants: ceux éprouvant plus de difficultés font parfois l’objet de moins d’attention, d’encouragements</a:t>
            </a:r>
          </a:p>
          <a:p>
            <a:endParaRPr lang="fr-BE" dirty="0"/>
          </a:p>
        </p:txBody>
      </p:sp>
      <p:sp>
        <p:nvSpPr>
          <p:cNvPr id="4" name="Espace réservé du numéro de diapositive 3">
            <a:extLst>
              <a:ext uri="{FF2B5EF4-FFF2-40B4-BE49-F238E27FC236}">
                <a16:creationId xmlns:a16="http://schemas.microsoft.com/office/drawing/2014/main" id="{BCAAEE7A-E753-4671-BD65-87C5027207D4}"/>
              </a:ext>
            </a:extLst>
          </p:cNvPr>
          <p:cNvSpPr>
            <a:spLocks noGrp="1"/>
          </p:cNvSpPr>
          <p:nvPr>
            <p:ph type="sldNum" sz="quarter" idx="12"/>
          </p:nvPr>
        </p:nvSpPr>
        <p:spPr/>
        <p:txBody>
          <a:bodyPr/>
          <a:lstStyle/>
          <a:p>
            <a:fld id="{A4D1A4ED-2D7E-4661-BC25-E525E99236DB}" type="slidenum">
              <a:rPr lang="fr-BE" smtClean="0"/>
              <a:t>35</a:t>
            </a:fld>
            <a:endParaRPr lang="fr-BE"/>
          </a:p>
        </p:txBody>
      </p:sp>
    </p:spTree>
    <p:extLst>
      <p:ext uri="{BB962C8B-B14F-4D97-AF65-F5344CB8AC3E}">
        <p14:creationId xmlns:p14="http://schemas.microsoft.com/office/powerpoint/2010/main" val="33768434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88D12B-365A-41BF-A659-15F3A321111D}"/>
              </a:ext>
            </a:extLst>
          </p:cNvPr>
          <p:cNvSpPr>
            <a:spLocks noGrp="1"/>
          </p:cNvSpPr>
          <p:nvPr>
            <p:ph type="title"/>
          </p:nvPr>
        </p:nvSpPr>
        <p:spPr/>
        <p:txBody>
          <a:bodyPr/>
          <a:lstStyle/>
          <a:p>
            <a:r>
              <a:rPr lang="fr-BE" dirty="0"/>
              <a:t>Que pensez-vous de la qualité des activités? </a:t>
            </a:r>
            <a:r>
              <a:rPr lang="fr-BE" sz="2000" dirty="0"/>
              <a:t>(4/4)</a:t>
            </a:r>
          </a:p>
        </p:txBody>
      </p:sp>
      <p:sp>
        <p:nvSpPr>
          <p:cNvPr id="3" name="Espace réservé du contenu 2">
            <a:extLst>
              <a:ext uri="{FF2B5EF4-FFF2-40B4-BE49-F238E27FC236}">
                <a16:creationId xmlns:a16="http://schemas.microsoft.com/office/drawing/2014/main" id="{E5D70885-701E-4210-A47A-89D5BC9D3DB5}"/>
              </a:ext>
            </a:extLst>
          </p:cNvPr>
          <p:cNvSpPr>
            <a:spLocks noGrp="1"/>
          </p:cNvSpPr>
          <p:nvPr>
            <p:ph idx="1"/>
          </p:nvPr>
        </p:nvSpPr>
        <p:spPr/>
        <p:txBody>
          <a:bodyPr>
            <a:normAutofit/>
          </a:bodyPr>
          <a:lstStyle/>
          <a:p>
            <a:pPr lvl="0"/>
            <a:r>
              <a:rPr lang="fr-BE" dirty="0"/>
              <a:t>Les plaines de vacances </a:t>
            </a:r>
            <a:r>
              <a:rPr lang="fr-BE" b="1" dirty="0"/>
              <a:t>ne correspondent parfois </a:t>
            </a:r>
            <a:r>
              <a:rPr lang="fr-BE" dirty="0"/>
              <a:t>pas à ce que certains parents attendent</a:t>
            </a:r>
          </a:p>
          <a:p>
            <a:r>
              <a:rPr lang="fr-BE" dirty="0"/>
              <a:t>Le refus que les enfants soient placés devant la </a:t>
            </a:r>
            <a:r>
              <a:rPr lang="fr-BE" b="1" dirty="0"/>
              <a:t>télévision</a:t>
            </a:r>
            <a:r>
              <a:rPr lang="fr-BE" dirty="0"/>
              <a:t> lors de l’accueil extrascolaire</a:t>
            </a:r>
          </a:p>
          <a:p>
            <a:pPr lvl="0"/>
            <a:r>
              <a:rPr lang="fr-BE" b="1" dirty="0"/>
              <a:t>Abaissement des coûts</a:t>
            </a:r>
            <a:r>
              <a:rPr lang="fr-BE" dirty="0"/>
              <a:t>: positif mais suscite des </a:t>
            </a:r>
            <a:r>
              <a:rPr lang="fr-BE" b="1" dirty="0"/>
              <a:t>questions</a:t>
            </a:r>
            <a:r>
              <a:rPr lang="fr-BE" dirty="0"/>
              <a:t> chez certains parents</a:t>
            </a:r>
          </a:p>
          <a:p>
            <a:pPr lvl="1"/>
            <a:r>
              <a:rPr lang="fr-BE" dirty="0"/>
              <a:t>Autres parents jugés « disponibles » pour ne pas y faire appel </a:t>
            </a:r>
          </a:p>
          <a:p>
            <a:pPr lvl="1"/>
            <a:r>
              <a:rPr lang="fr-BE" dirty="0"/>
              <a:t>Hausse de la fréquentation - encadrement pas adapté </a:t>
            </a:r>
          </a:p>
          <a:p>
            <a:pPr lvl="1"/>
            <a:r>
              <a:rPr lang="fr-BE" dirty="0"/>
              <a:t>Détérioration de la qualité</a:t>
            </a:r>
          </a:p>
          <a:p>
            <a:endParaRPr lang="fr-BE" dirty="0"/>
          </a:p>
        </p:txBody>
      </p:sp>
      <p:sp>
        <p:nvSpPr>
          <p:cNvPr id="4" name="Espace réservé du numéro de diapositive 3">
            <a:extLst>
              <a:ext uri="{FF2B5EF4-FFF2-40B4-BE49-F238E27FC236}">
                <a16:creationId xmlns:a16="http://schemas.microsoft.com/office/drawing/2014/main" id="{0886C8A1-C868-408E-A99F-A012EB66E82D}"/>
              </a:ext>
            </a:extLst>
          </p:cNvPr>
          <p:cNvSpPr>
            <a:spLocks noGrp="1"/>
          </p:cNvSpPr>
          <p:nvPr>
            <p:ph type="sldNum" sz="quarter" idx="12"/>
          </p:nvPr>
        </p:nvSpPr>
        <p:spPr/>
        <p:txBody>
          <a:bodyPr/>
          <a:lstStyle/>
          <a:p>
            <a:fld id="{A4D1A4ED-2D7E-4661-BC25-E525E99236DB}" type="slidenum">
              <a:rPr lang="fr-BE" smtClean="0"/>
              <a:t>36</a:t>
            </a:fld>
            <a:endParaRPr lang="fr-BE"/>
          </a:p>
        </p:txBody>
      </p:sp>
    </p:spTree>
    <p:extLst>
      <p:ext uri="{BB962C8B-B14F-4D97-AF65-F5344CB8AC3E}">
        <p14:creationId xmlns:p14="http://schemas.microsoft.com/office/powerpoint/2010/main" val="3046916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3FF0E5-9EF0-4565-91A2-72F3496AB1C7}"/>
              </a:ext>
            </a:extLst>
          </p:cNvPr>
          <p:cNvSpPr>
            <a:spLocks noGrp="1"/>
          </p:cNvSpPr>
          <p:nvPr>
            <p:ph type="title"/>
          </p:nvPr>
        </p:nvSpPr>
        <p:spPr/>
        <p:txBody>
          <a:bodyPr/>
          <a:lstStyle/>
          <a:p>
            <a:r>
              <a:rPr lang="fr-BE" dirty="0"/>
              <a:t>Que pensez-vous de l’accueil des enfants en situation de handicap ? </a:t>
            </a:r>
            <a:r>
              <a:rPr lang="fr-BE" sz="2000" dirty="0"/>
              <a:t>(1/4)</a:t>
            </a:r>
          </a:p>
        </p:txBody>
      </p:sp>
      <p:sp>
        <p:nvSpPr>
          <p:cNvPr id="3" name="Espace réservé du contenu 2">
            <a:extLst>
              <a:ext uri="{FF2B5EF4-FFF2-40B4-BE49-F238E27FC236}">
                <a16:creationId xmlns:a16="http://schemas.microsoft.com/office/drawing/2014/main" id="{F2F380FE-B61E-4AB2-BE9B-36EECCB40164}"/>
              </a:ext>
            </a:extLst>
          </p:cNvPr>
          <p:cNvSpPr>
            <a:spLocks noGrp="1"/>
          </p:cNvSpPr>
          <p:nvPr>
            <p:ph idx="1"/>
          </p:nvPr>
        </p:nvSpPr>
        <p:spPr/>
        <p:txBody>
          <a:bodyPr>
            <a:normAutofit/>
          </a:bodyPr>
          <a:lstStyle/>
          <a:p>
            <a:pPr marL="0" lvl="0" indent="0">
              <a:buNone/>
            </a:pPr>
            <a:endParaRPr lang="fr-BE" b="1" dirty="0"/>
          </a:p>
          <a:p>
            <a:pPr marL="0" indent="0">
              <a:buNone/>
            </a:pPr>
            <a:r>
              <a:rPr lang="fr-BE" dirty="0"/>
              <a:t>« </a:t>
            </a:r>
            <a:r>
              <a:rPr lang="fr-BE" i="1" dirty="0"/>
              <a:t>Du coup, pour les langues et l’éveil musical, </a:t>
            </a:r>
            <a:r>
              <a:rPr lang="fr-BE" b="1" i="1" dirty="0"/>
              <a:t>c'est l'école qui propose en fait des cours de musique</a:t>
            </a:r>
            <a:r>
              <a:rPr lang="fr-BE" i="1" dirty="0"/>
              <a:t>, je crois après l'après-midi au premier et 2e trimestre pour mon aîné, et il a adoré. Donc je lui ai dit qu'il pouvait continuer […]. </a:t>
            </a:r>
            <a:r>
              <a:rPr lang="fr-BE" b="1" i="1" dirty="0"/>
              <a:t>Mais on a dû arrêter parce mon fils avait été décelé TDAH</a:t>
            </a:r>
            <a:r>
              <a:rPr lang="fr-BE" i="1" dirty="0"/>
              <a:t>. Et donc tous les rendez-vous, psychologiques, psychomotricité, se faisaient le mercredi, donc ça n'allait pas avec l'académie, donc j'ai arrêté.</a:t>
            </a:r>
            <a:r>
              <a:rPr lang="fr-BE" dirty="0"/>
              <a:t> »</a:t>
            </a:r>
          </a:p>
          <a:p>
            <a:endParaRPr lang="fr-BE" dirty="0"/>
          </a:p>
        </p:txBody>
      </p:sp>
      <p:sp>
        <p:nvSpPr>
          <p:cNvPr id="4" name="Espace réservé du numéro de diapositive 3">
            <a:extLst>
              <a:ext uri="{FF2B5EF4-FFF2-40B4-BE49-F238E27FC236}">
                <a16:creationId xmlns:a16="http://schemas.microsoft.com/office/drawing/2014/main" id="{4174082A-E833-4248-9857-0A983D000E27}"/>
              </a:ext>
            </a:extLst>
          </p:cNvPr>
          <p:cNvSpPr>
            <a:spLocks noGrp="1"/>
          </p:cNvSpPr>
          <p:nvPr>
            <p:ph type="sldNum" sz="quarter" idx="12"/>
          </p:nvPr>
        </p:nvSpPr>
        <p:spPr/>
        <p:txBody>
          <a:bodyPr/>
          <a:lstStyle/>
          <a:p>
            <a:fld id="{A4D1A4ED-2D7E-4661-BC25-E525E99236DB}" type="slidenum">
              <a:rPr lang="fr-BE" smtClean="0"/>
              <a:t>37</a:t>
            </a:fld>
            <a:endParaRPr lang="fr-BE"/>
          </a:p>
        </p:txBody>
      </p:sp>
    </p:spTree>
    <p:extLst>
      <p:ext uri="{BB962C8B-B14F-4D97-AF65-F5344CB8AC3E}">
        <p14:creationId xmlns:p14="http://schemas.microsoft.com/office/powerpoint/2010/main" val="7337880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3FF0E5-9EF0-4565-91A2-72F3496AB1C7}"/>
              </a:ext>
            </a:extLst>
          </p:cNvPr>
          <p:cNvSpPr>
            <a:spLocks noGrp="1"/>
          </p:cNvSpPr>
          <p:nvPr>
            <p:ph type="title"/>
          </p:nvPr>
        </p:nvSpPr>
        <p:spPr/>
        <p:txBody>
          <a:bodyPr/>
          <a:lstStyle/>
          <a:p>
            <a:r>
              <a:rPr lang="fr-BE" dirty="0"/>
              <a:t>Que pensez-vous de l’accueil des enfants en situation de handicap ? </a:t>
            </a:r>
            <a:r>
              <a:rPr lang="fr-BE" sz="2000" dirty="0"/>
              <a:t>(2/4)</a:t>
            </a:r>
          </a:p>
        </p:txBody>
      </p:sp>
      <p:sp>
        <p:nvSpPr>
          <p:cNvPr id="3" name="Espace réservé du contenu 2">
            <a:extLst>
              <a:ext uri="{FF2B5EF4-FFF2-40B4-BE49-F238E27FC236}">
                <a16:creationId xmlns:a16="http://schemas.microsoft.com/office/drawing/2014/main" id="{F2F380FE-B61E-4AB2-BE9B-36EECCB40164}"/>
              </a:ext>
            </a:extLst>
          </p:cNvPr>
          <p:cNvSpPr>
            <a:spLocks noGrp="1"/>
          </p:cNvSpPr>
          <p:nvPr>
            <p:ph idx="1"/>
          </p:nvPr>
        </p:nvSpPr>
        <p:spPr/>
        <p:txBody>
          <a:bodyPr>
            <a:normAutofit/>
          </a:bodyPr>
          <a:lstStyle/>
          <a:p>
            <a:pPr marL="0" indent="0">
              <a:buNone/>
            </a:pPr>
            <a:r>
              <a:rPr lang="fr-BE" i="1" dirty="0"/>
              <a:t>« Mais bon ils le demandent à chaque fois, voilà… Je sais qu'il y en a une, </a:t>
            </a:r>
            <a:r>
              <a:rPr lang="fr-BE" b="1" i="1" dirty="0"/>
              <a:t>une animatrice </a:t>
            </a:r>
            <a:r>
              <a:rPr lang="fr-BE" i="1" dirty="0"/>
              <a:t>qui fait des études de kiné et </a:t>
            </a:r>
            <a:r>
              <a:rPr lang="fr-BE" b="1" i="1" dirty="0"/>
              <a:t>qui connaît un peu la dyspraxie, donc ça m'a beaucoup aidé ça parce qu’ils sont pas… Personne n'est formé à ça.</a:t>
            </a:r>
            <a:r>
              <a:rPr lang="fr-BE" i="1" dirty="0"/>
              <a:t> </a:t>
            </a:r>
            <a:r>
              <a:rPr lang="fr-BE" b="1" i="1" dirty="0"/>
              <a:t>À part les instituteurs, oui, mais pas pour les mouvements de jeunesse.</a:t>
            </a:r>
            <a:r>
              <a:rPr lang="fr-BE" i="1" dirty="0"/>
              <a:t> Et donc parce qu'en fait, c'est tout le temps des jeux. Enfin voilà, </a:t>
            </a:r>
            <a:r>
              <a:rPr lang="fr-BE" b="1" i="1" dirty="0"/>
              <a:t>elle est maladroite</a:t>
            </a:r>
            <a:r>
              <a:rPr lang="fr-BE" i="1" dirty="0"/>
              <a:t>. C'est beaucoup de jeux, de rapidité, de précision… Enfin voilà, c'est ça le truc. Et donc bah voilà, </a:t>
            </a:r>
            <a:r>
              <a:rPr lang="fr-BE" b="1" i="1" dirty="0"/>
              <a:t>ils sont plus vite exclus</a:t>
            </a:r>
            <a:r>
              <a:rPr lang="fr-BE" i="1" dirty="0"/>
              <a:t>. </a:t>
            </a:r>
            <a:r>
              <a:rPr lang="fr-BE" b="1" i="1" dirty="0"/>
              <a:t>C'est pareil pour la musique, pour le dessin, pour le sport, pour trouver des stages</a:t>
            </a:r>
            <a:r>
              <a:rPr lang="fr-BE" i="1" dirty="0"/>
              <a:t>, pour… quelqu'un qui est lent et maladroit, c'est pas évident en fait … »</a:t>
            </a:r>
            <a:endParaRPr lang="fr-BE" dirty="0"/>
          </a:p>
        </p:txBody>
      </p:sp>
      <p:sp>
        <p:nvSpPr>
          <p:cNvPr id="4" name="Espace réservé du numéro de diapositive 3">
            <a:extLst>
              <a:ext uri="{FF2B5EF4-FFF2-40B4-BE49-F238E27FC236}">
                <a16:creationId xmlns:a16="http://schemas.microsoft.com/office/drawing/2014/main" id="{4174082A-E833-4248-9857-0A983D000E27}"/>
              </a:ext>
            </a:extLst>
          </p:cNvPr>
          <p:cNvSpPr>
            <a:spLocks noGrp="1"/>
          </p:cNvSpPr>
          <p:nvPr>
            <p:ph type="sldNum" sz="quarter" idx="12"/>
          </p:nvPr>
        </p:nvSpPr>
        <p:spPr/>
        <p:txBody>
          <a:bodyPr/>
          <a:lstStyle/>
          <a:p>
            <a:fld id="{A4D1A4ED-2D7E-4661-BC25-E525E99236DB}" type="slidenum">
              <a:rPr lang="fr-BE" smtClean="0"/>
              <a:t>38</a:t>
            </a:fld>
            <a:endParaRPr lang="fr-BE"/>
          </a:p>
        </p:txBody>
      </p:sp>
    </p:spTree>
    <p:extLst>
      <p:ext uri="{BB962C8B-B14F-4D97-AF65-F5344CB8AC3E}">
        <p14:creationId xmlns:p14="http://schemas.microsoft.com/office/powerpoint/2010/main" val="22814755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3FF0E5-9EF0-4565-91A2-72F3496AB1C7}"/>
              </a:ext>
            </a:extLst>
          </p:cNvPr>
          <p:cNvSpPr>
            <a:spLocks noGrp="1"/>
          </p:cNvSpPr>
          <p:nvPr>
            <p:ph type="title"/>
          </p:nvPr>
        </p:nvSpPr>
        <p:spPr/>
        <p:txBody>
          <a:bodyPr/>
          <a:lstStyle/>
          <a:p>
            <a:r>
              <a:rPr lang="fr-BE" dirty="0"/>
              <a:t>Que pensez-vous de l’accueil des enfants en situation de handicap ? </a:t>
            </a:r>
            <a:r>
              <a:rPr lang="fr-BE" sz="2000" dirty="0"/>
              <a:t>(3/4)</a:t>
            </a:r>
          </a:p>
        </p:txBody>
      </p:sp>
      <p:sp>
        <p:nvSpPr>
          <p:cNvPr id="3" name="Espace réservé du contenu 2">
            <a:extLst>
              <a:ext uri="{FF2B5EF4-FFF2-40B4-BE49-F238E27FC236}">
                <a16:creationId xmlns:a16="http://schemas.microsoft.com/office/drawing/2014/main" id="{F2F380FE-B61E-4AB2-BE9B-36EECCB40164}"/>
              </a:ext>
            </a:extLst>
          </p:cNvPr>
          <p:cNvSpPr>
            <a:spLocks noGrp="1"/>
          </p:cNvSpPr>
          <p:nvPr>
            <p:ph idx="1"/>
          </p:nvPr>
        </p:nvSpPr>
        <p:spPr/>
        <p:txBody>
          <a:bodyPr>
            <a:normAutofit/>
          </a:bodyPr>
          <a:lstStyle/>
          <a:p>
            <a:pPr marL="0" indent="0">
              <a:buNone/>
            </a:pPr>
            <a:endParaRPr lang="fr-BE" u="sng" dirty="0"/>
          </a:p>
          <a:p>
            <a:pPr lvl="0"/>
            <a:endParaRPr lang="fr-BE" b="1" dirty="0"/>
          </a:p>
          <a:p>
            <a:pPr lvl="0"/>
            <a:r>
              <a:rPr lang="fr-BE" dirty="0"/>
              <a:t>Le </a:t>
            </a:r>
            <a:r>
              <a:rPr lang="fr-BE" b="1" dirty="0"/>
              <a:t>suivi médical </a:t>
            </a:r>
            <a:r>
              <a:rPr lang="fr-BE" dirty="0"/>
              <a:t>de l’enfant concerné a un </a:t>
            </a:r>
            <a:r>
              <a:rPr lang="fr-BE" b="1" dirty="0"/>
              <a:t>impact important </a:t>
            </a:r>
            <a:r>
              <a:rPr lang="fr-BE" dirty="0"/>
              <a:t>sur l’organisation de toute la famille (trajets, temps, disponibilité des parents, coûts…), qui peut contraindre les parents à devoir limiter la participation des autres membres de la fratrie à des activités de loisir</a:t>
            </a:r>
          </a:p>
          <a:p>
            <a:endParaRPr lang="fr-BE" dirty="0"/>
          </a:p>
        </p:txBody>
      </p:sp>
      <p:sp>
        <p:nvSpPr>
          <p:cNvPr id="4" name="Espace réservé du numéro de diapositive 3">
            <a:extLst>
              <a:ext uri="{FF2B5EF4-FFF2-40B4-BE49-F238E27FC236}">
                <a16:creationId xmlns:a16="http://schemas.microsoft.com/office/drawing/2014/main" id="{4174082A-E833-4248-9857-0A983D000E27}"/>
              </a:ext>
            </a:extLst>
          </p:cNvPr>
          <p:cNvSpPr>
            <a:spLocks noGrp="1"/>
          </p:cNvSpPr>
          <p:nvPr>
            <p:ph type="sldNum" sz="quarter" idx="12"/>
          </p:nvPr>
        </p:nvSpPr>
        <p:spPr/>
        <p:txBody>
          <a:bodyPr/>
          <a:lstStyle/>
          <a:p>
            <a:fld id="{A4D1A4ED-2D7E-4661-BC25-E525E99236DB}" type="slidenum">
              <a:rPr lang="fr-BE" smtClean="0"/>
              <a:t>39</a:t>
            </a:fld>
            <a:endParaRPr lang="fr-BE"/>
          </a:p>
        </p:txBody>
      </p:sp>
    </p:spTree>
    <p:extLst>
      <p:ext uri="{BB962C8B-B14F-4D97-AF65-F5344CB8AC3E}">
        <p14:creationId xmlns:p14="http://schemas.microsoft.com/office/powerpoint/2010/main" val="4024147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68CB7D-A663-4BEC-9348-B325326C81A5}"/>
              </a:ext>
            </a:extLst>
          </p:cNvPr>
          <p:cNvSpPr>
            <a:spLocks noGrp="1"/>
          </p:cNvSpPr>
          <p:nvPr>
            <p:ph type="title"/>
          </p:nvPr>
        </p:nvSpPr>
        <p:spPr/>
        <p:txBody>
          <a:bodyPr/>
          <a:lstStyle/>
          <a:p>
            <a:r>
              <a:rPr lang="fr-BE" dirty="0"/>
              <a:t>Méthodologie </a:t>
            </a:r>
            <a:r>
              <a:rPr lang="fr-BE" sz="2000" dirty="0"/>
              <a:t>(2/3) </a:t>
            </a:r>
          </a:p>
        </p:txBody>
      </p:sp>
      <p:sp>
        <p:nvSpPr>
          <p:cNvPr id="3" name="Espace réservé du contenu 2">
            <a:extLst>
              <a:ext uri="{FF2B5EF4-FFF2-40B4-BE49-F238E27FC236}">
                <a16:creationId xmlns:a16="http://schemas.microsoft.com/office/drawing/2014/main" id="{EE8DAD15-494A-4DAF-B6BD-F39ED0D58AE5}"/>
              </a:ext>
            </a:extLst>
          </p:cNvPr>
          <p:cNvSpPr>
            <a:spLocks noGrp="1"/>
          </p:cNvSpPr>
          <p:nvPr>
            <p:ph idx="1"/>
          </p:nvPr>
        </p:nvSpPr>
        <p:spPr/>
        <p:txBody>
          <a:bodyPr>
            <a:normAutofit/>
          </a:bodyPr>
          <a:lstStyle/>
          <a:p>
            <a:r>
              <a:rPr lang="fr-FR" dirty="0"/>
              <a:t>Pour les deux derniers volets concernant les réalités des familles, deux guides de questions semblables:</a:t>
            </a:r>
          </a:p>
          <a:p>
            <a:endParaRPr lang="fr-FR" dirty="0"/>
          </a:p>
          <a:p>
            <a:pPr lvl="1"/>
            <a:r>
              <a:rPr lang="fr-FR" dirty="0"/>
              <a:t>La répartition de la </a:t>
            </a:r>
            <a:r>
              <a:rPr lang="fr-FR" b="1" dirty="0"/>
              <a:t>responsabilité</a:t>
            </a:r>
            <a:r>
              <a:rPr lang="fr-FR" dirty="0"/>
              <a:t> relative aux loisirs des enfants entre les parents</a:t>
            </a:r>
          </a:p>
          <a:p>
            <a:pPr lvl="1"/>
            <a:r>
              <a:rPr lang="fr-FR" dirty="0"/>
              <a:t>Les </a:t>
            </a:r>
            <a:r>
              <a:rPr lang="fr-FR" b="1" dirty="0"/>
              <a:t>démarches</a:t>
            </a:r>
            <a:r>
              <a:rPr lang="fr-FR" dirty="0"/>
              <a:t> de recherche des activités, d’inscription, de paiements, la lisibilité de l’offre</a:t>
            </a:r>
          </a:p>
          <a:p>
            <a:pPr lvl="1"/>
            <a:r>
              <a:rPr lang="fr-FR" dirty="0"/>
              <a:t>Les types de loisirs choisis pour les enfants, les </a:t>
            </a:r>
            <a:r>
              <a:rPr lang="fr-FR" b="1" dirty="0"/>
              <a:t>attentes</a:t>
            </a:r>
            <a:r>
              <a:rPr lang="fr-FR" dirty="0"/>
              <a:t> des enfants et des parents, les critères de choix</a:t>
            </a:r>
          </a:p>
          <a:p>
            <a:pPr lvl="1"/>
            <a:r>
              <a:rPr lang="fr-FR" dirty="0"/>
              <a:t>L’appréciation de la </a:t>
            </a:r>
            <a:r>
              <a:rPr lang="fr-FR" b="1" dirty="0"/>
              <a:t>qualité</a:t>
            </a:r>
            <a:r>
              <a:rPr lang="fr-FR" dirty="0"/>
              <a:t> des activités et la perception de celles-ci</a:t>
            </a:r>
          </a:p>
          <a:p>
            <a:pPr marL="0" indent="0">
              <a:buNone/>
            </a:pPr>
            <a:endParaRPr lang="fr-FR" dirty="0"/>
          </a:p>
          <a:p>
            <a:pPr lvl="1"/>
            <a:endParaRPr lang="fr-FR" dirty="0"/>
          </a:p>
          <a:p>
            <a:pPr lvl="1"/>
            <a:endParaRPr lang="fr-BE" dirty="0"/>
          </a:p>
        </p:txBody>
      </p:sp>
      <p:sp>
        <p:nvSpPr>
          <p:cNvPr id="4" name="Espace réservé du numéro de diapositive 3">
            <a:extLst>
              <a:ext uri="{FF2B5EF4-FFF2-40B4-BE49-F238E27FC236}">
                <a16:creationId xmlns:a16="http://schemas.microsoft.com/office/drawing/2014/main" id="{0AE0F6F2-57C9-4DDD-BD73-AF2BDC0EBF1F}"/>
              </a:ext>
            </a:extLst>
          </p:cNvPr>
          <p:cNvSpPr>
            <a:spLocks noGrp="1"/>
          </p:cNvSpPr>
          <p:nvPr>
            <p:ph type="sldNum" sz="quarter" idx="12"/>
          </p:nvPr>
        </p:nvSpPr>
        <p:spPr/>
        <p:txBody>
          <a:bodyPr/>
          <a:lstStyle/>
          <a:p>
            <a:fld id="{A4D1A4ED-2D7E-4661-BC25-E525E99236DB}" type="slidenum">
              <a:rPr lang="fr-BE" smtClean="0"/>
              <a:t>4</a:t>
            </a:fld>
            <a:endParaRPr lang="fr-BE"/>
          </a:p>
        </p:txBody>
      </p:sp>
    </p:spTree>
    <p:extLst>
      <p:ext uri="{BB962C8B-B14F-4D97-AF65-F5344CB8AC3E}">
        <p14:creationId xmlns:p14="http://schemas.microsoft.com/office/powerpoint/2010/main" val="270101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3FF0E5-9EF0-4565-91A2-72F3496AB1C7}"/>
              </a:ext>
            </a:extLst>
          </p:cNvPr>
          <p:cNvSpPr>
            <a:spLocks noGrp="1"/>
          </p:cNvSpPr>
          <p:nvPr>
            <p:ph type="title"/>
          </p:nvPr>
        </p:nvSpPr>
        <p:spPr/>
        <p:txBody>
          <a:bodyPr>
            <a:normAutofit/>
          </a:bodyPr>
          <a:lstStyle/>
          <a:p>
            <a:r>
              <a:rPr lang="fr-BE" dirty="0"/>
              <a:t>Que pensez-vous de l’accueil des enfants en situation de handicap ? </a:t>
            </a:r>
            <a:r>
              <a:rPr lang="fr-BE" sz="2200" dirty="0"/>
              <a:t>(4/4)</a:t>
            </a:r>
            <a:r>
              <a:rPr lang="fr-BE" dirty="0"/>
              <a:t> </a:t>
            </a:r>
          </a:p>
        </p:txBody>
      </p:sp>
      <p:sp>
        <p:nvSpPr>
          <p:cNvPr id="3" name="Espace réservé du contenu 2">
            <a:extLst>
              <a:ext uri="{FF2B5EF4-FFF2-40B4-BE49-F238E27FC236}">
                <a16:creationId xmlns:a16="http://schemas.microsoft.com/office/drawing/2014/main" id="{F2F380FE-B61E-4AB2-BE9B-36EECCB40164}"/>
              </a:ext>
            </a:extLst>
          </p:cNvPr>
          <p:cNvSpPr>
            <a:spLocks noGrp="1"/>
          </p:cNvSpPr>
          <p:nvPr>
            <p:ph idx="1"/>
          </p:nvPr>
        </p:nvSpPr>
        <p:spPr/>
        <p:txBody>
          <a:bodyPr>
            <a:normAutofit fontScale="92500"/>
          </a:bodyPr>
          <a:lstStyle/>
          <a:p>
            <a:pPr lvl="0"/>
            <a:endParaRPr lang="fr-BE" b="1" dirty="0"/>
          </a:p>
          <a:p>
            <a:pPr lvl="0"/>
            <a:r>
              <a:rPr lang="fr-BE" dirty="0"/>
              <a:t>Pour des enfants souffrant de difficultés au niveau des praxies, des problèmes ont été rencontrés : </a:t>
            </a:r>
          </a:p>
          <a:p>
            <a:pPr lvl="1"/>
            <a:r>
              <a:rPr lang="fr-BE" b="1" dirty="0"/>
              <a:t>Peu de connaissance/de formation </a:t>
            </a:r>
            <a:r>
              <a:rPr lang="fr-BE" dirty="0"/>
              <a:t>des </a:t>
            </a:r>
            <a:r>
              <a:rPr lang="fr-BE" dirty="0" err="1"/>
              <a:t>animateur·rices</a:t>
            </a:r>
            <a:r>
              <a:rPr lang="fr-BE" dirty="0"/>
              <a:t> ;</a:t>
            </a:r>
          </a:p>
          <a:p>
            <a:pPr lvl="1"/>
            <a:r>
              <a:rPr lang="fr-BE" dirty="0"/>
              <a:t>Les </a:t>
            </a:r>
            <a:r>
              <a:rPr lang="fr-BE" b="1" dirty="0"/>
              <a:t>activités inadaptées </a:t>
            </a:r>
            <a:r>
              <a:rPr lang="fr-BE" dirty="0"/>
              <a:t>aux difficultés de l’enfant: exclusion de l’enfant</a:t>
            </a:r>
          </a:p>
          <a:p>
            <a:pPr lvl="1"/>
            <a:r>
              <a:rPr lang="fr-BE" dirty="0"/>
              <a:t>Des </a:t>
            </a:r>
            <a:r>
              <a:rPr lang="fr-BE" b="1" dirty="0"/>
              <a:t>comportements inappropriés </a:t>
            </a:r>
            <a:r>
              <a:rPr lang="fr-BE" dirty="0"/>
              <a:t>(violence verbale et psychologique) de la part d’</a:t>
            </a:r>
            <a:r>
              <a:rPr lang="fr-BE" dirty="0" err="1"/>
              <a:t>animateur·rice·s</a:t>
            </a:r>
            <a:r>
              <a:rPr lang="fr-BE" dirty="0"/>
              <a:t>  par manque de (re)connaissance des difficultés inhérentes à la situation de l’enfant</a:t>
            </a:r>
          </a:p>
          <a:p>
            <a:pPr lvl="1"/>
            <a:r>
              <a:rPr lang="fr-BE" dirty="0"/>
              <a:t>L’usage insuffisant des </a:t>
            </a:r>
            <a:r>
              <a:rPr lang="fr-BE" b="1" dirty="0"/>
              <a:t>fiches médicales </a:t>
            </a:r>
            <a:r>
              <a:rPr lang="fr-BE" dirty="0"/>
              <a:t>pour la préparation des activités</a:t>
            </a:r>
          </a:p>
          <a:p>
            <a:pPr lvl="1"/>
            <a:r>
              <a:rPr lang="fr-BE" dirty="0"/>
              <a:t>La prise en charge est  jugée qualitativement meilleure dans les </a:t>
            </a:r>
            <a:r>
              <a:rPr lang="fr-BE" b="1" dirty="0"/>
              <a:t>mouvements de jeunesse</a:t>
            </a:r>
          </a:p>
        </p:txBody>
      </p:sp>
      <p:sp>
        <p:nvSpPr>
          <p:cNvPr id="4" name="Espace réservé du numéro de diapositive 3">
            <a:extLst>
              <a:ext uri="{FF2B5EF4-FFF2-40B4-BE49-F238E27FC236}">
                <a16:creationId xmlns:a16="http://schemas.microsoft.com/office/drawing/2014/main" id="{4174082A-E833-4248-9857-0A983D000E27}"/>
              </a:ext>
            </a:extLst>
          </p:cNvPr>
          <p:cNvSpPr>
            <a:spLocks noGrp="1"/>
          </p:cNvSpPr>
          <p:nvPr>
            <p:ph type="sldNum" sz="quarter" idx="12"/>
          </p:nvPr>
        </p:nvSpPr>
        <p:spPr/>
        <p:txBody>
          <a:bodyPr/>
          <a:lstStyle/>
          <a:p>
            <a:fld id="{A4D1A4ED-2D7E-4661-BC25-E525E99236DB}" type="slidenum">
              <a:rPr lang="fr-BE" smtClean="0"/>
              <a:t>40</a:t>
            </a:fld>
            <a:endParaRPr lang="fr-BE"/>
          </a:p>
        </p:txBody>
      </p:sp>
    </p:spTree>
    <p:extLst>
      <p:ext uri="{BB962C8B-B14F-4D97-AF65-F5344CB8AC3E}">
        <p14:creationId xmlns:p14="http://schemas.microsoft.com/office/powerpoint/2010/main" val="17562334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2959AA-C297-4CF3-956A-7F4E91C184BD}"/>
              </a:ext>
            </a:extLst>
          </p:cNvPr>
          <p:cNvSpPr>
            <a:spLocks noGrp="1"/>
          </p:cNvSpPr>
          <p:nvPr>
            <p:ph type="title"/>
          </p:nvPr>
        </p:nvSpPr>
        <p:spPr/>
        <p:txBody>
          <a:bodyPr>
            <a:normAutofit fontScale="90000"/>
          </a:bodyPr>
          <a:lstStyle/>
          <a:p>
            <a:r>
              <a:rPr lang="fr-FR" dirty="0"/>
              <a:t>Avez-vous des réflexions ou des observations concernant le temps de midi à l’école ?</a:t>
            </a:r>
            <a:endParaRPr lang="fr-BE" dirty="0"/>
          </a:p>
        </p:txBody>
      </p:sp>
      <p:sp>
        <p:nvSpPr>
          <p:cNvPr id="3" name="Espace réservé du contenu 2">
            <a:extLst>
              <a:ext uri="{FF2B5EF4-FFF2-40B4-BE49-F238E27FC236}">
                <a16:creationId xmlns:a16="http://schemas.microsoft.com/office/drawing/2014/main" id="{6765EDF8-D6F6-4343-85B2-5E3FA8158ECB}"/>
              </a:ext>
            </a:extLst>
          </p:cNvPr>
          <p:cNvSpPr>
            <a:spLocks noGrp="1"/>
          </p:cNvSpPr>
          <p:nvPr>
            <p:ph idx="1"/>
          </p:nvPr>
        </p:nvSpPr>
        <p:spPr/>
        <p:txBody>
          <a:bodyPr>
            <a:normAutofit/>
          </a:bodyPr>
          <a:lstStyle/>
          <a:p>
            <a:pPr lvl="0"/>
            <a:endParaRPr lang="fr-BE" b="1" dirty="0"/>
          </a:p>
          <a:p>
            <a:pPr lvl="0"/>
            <a:r>
              <a:rPr lang="fr-BE" dirty="0"/>
              <a:t>Les parents s’étonnent que leurs enfants doivent </a:t>
            </a:r>
            <a:r>
              <a:rPr lang="fr-BE" b="1" dirty="0"/>
              <a:t>manger dans leur classe</a:t>
            </a:r>
            <a:r>
              <a:rPr lang="fr-BE" dirty="0"/>
              <a:t> </a:t>
            </a:r>
          </a:p>
          <a:p>
            <a:pPr lvl="0"/>
            <a:r>
              <a:rPr lang="fr-BE" dirty="0"/>
              <a:t>Le temps de midi est </a:t>
            </a:r>
            <a:r>
              <a:rPr lang="fr-BE" b="1" dirty="0"/>
              <a:t>payant</a:t>
            </a:r>
            <a:r>
              <a:rPr lang="fr-BE" dirty="0"/>
              <a:t> à plusieurs endroits</a:t>
            </a:r>
          </a:p>
          <a:p>
            <a:pPr lvl="0"/>
            <a:r>
              <a:rPr lang="fr-BE" dirty="0"/>
              <a:t>L’écoute et le soutien pour </a:t>
            </a:r>
            <a:r>
              <a:rPr lang="fr-BE" b="1" dirty="0"/>
              <a:t>réaliser des projets</a:t>
            </a:r>
          </a:p>
          <a:p>
            <a:pPr lvl="0"/>
            <a:r>
              <a:rPr lang="fr-BE" dirty="0"/>
              <a:t>Qu’il est aussi important, pour les enfants, de </a:t>
            </a:r>
            <a:r>
              <a:rPr lang="fr-BE" b="1" dirty="0"/>
              <a:t>ne pas forcément avoir une activité</a:t>
            </a:r>
            <a:r>
              <a:rPr lang="fr-BE" dirty="0"/>
              <a:t> sur le temps de midi</a:t>
            </a:r>
          </a:p>
        </p:txBody>
      </p:sp>
      <p:sp>
        <p:nvSpPr>
          <p:cNvPr id="4" name="Espace réservé du numéro de diapositive 3">
            <a:extLst>
              <a:ext uri="{FF2B5EF4-FFF2-40B4-BE49-F238E27FC236}">
                <a16:creationId xmlns:a16="http://schemas.microsoft.com/office/drawing/2014/main" id="{2D3EDFC5-56D9-46E4-AC5B-E5C8C860DA1F}"/>
              </a:ext>
            </a:extLst>
          </p:cNvPr>
          <p:cNvSpPr>
            <a:spLocks noGrp="1"/>
          </p:cNvSpPr>
          <p:nvPr>
            <p:ph type="sldNum" sz="quarter" idx="12"/>
          </p:nvPr>
        </p:nvSpPr>
        <p:spPr/>
        <p:txBody>
          <a:bodyPr/>
          <a:lstStyle/>
          <a:p>
            <a:fld id="{A4D1A4ED-2D7E-4661-BC25-E525E99236DB}" type="slidenum">
              <a:rPr lang="fr-BE" smtClean="0"/>
              <a:t>41</a:t>
            </a:fld>
            <a:endParaRPr lang="fr-BE"/>
          </a:p>
        </p:txBody>
      </p:sp>
    </p:spTree>
    <p:extLst>
      <p:ext uri="{BB962C8B-B14F-4D97-AF65-F5344CB8AC3E}">
        <p14:creationId xmlns:p14="http://schemas.microsoft.com/office/powerpoint/2010/main" val="30443745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15D8B4-4D8F-4A02-9C85-79A5BEC6E89D}"/>
              </a:ext>
            </a:extLst>
          </p:cNvPr>
          <p:cNvSpPr>
            <a:spLocks noGrp="1"/>
          </p:cNvSpPr>
          <p:nvPr>
            <p:ph type="title"/>
          </p:nvPr>
        </p:nvSpPr>
        <p:spPr/>
        <p:txBody>
          <a:bodyPr>
            <a:normAutofit fontScale="90000"/>
          </a:bodyPr>
          <a:lstStyle/>
          <a:p>
            <a:r>
              <a:rPr lang="fr-BE" dirty="0"/>
              <a:t>Que pensez-vous de l’accueil des enfants en bas-âge ? </a:t>
            </a:r>
            <a:r>
              <a:rPr lang="fr-BE" sz="2200" dirty="0"/>
              <a:t>(1/2)</a:t>
            </a:r>
            <a:br>
              <a:rPr lang="fr-BE" b="1" dirty="0"/>
            </a:br>
            <a:endParaRPr lang="fr-BE" dirty="0"/>
          </a:p>
        </p:txBody>
      </p:sp>
      <p:sp>
        <p:nvSpPr>
          <p:cNvPr id="3" name="Espace réservé du contenu 2">
            <a:extLst>
              <a:ext uri="{FF2B5EF4-FFF2-40B4-BE49-F238E27FC236}">
                <a16:creationId xmlns:a16="http://schemas.microsoft.com/office/drawing/2014/main" id="{6F5AFCEB-558B-47DA-9BFB-6D053DC5AC2D}"/>
              </a:ext>
            </a:extLst>
          </p:cNvPr>
          <p:cNvSpPr>
            <a:spLocks noGrp="1"/>
          </p:cNvSpPr>
          <p:nvPr>
            <p:ph idx="1"/>
          </p:nvPr>
        </p:nvSpPr>
        <p:spPr/>
        <p:txBody>
          <a:bodyPr>
            <a:normAutofit fontScale="92500" lnSpcReduction="10000"/>
          </a:bodyPr>
          <a:lstStyle/>
          <a:p>
            <a:pPr marL="0" indent="0">
              <a:buNone/>
            </a:pPr>
            <a:r>
              <a:rPr lang="fr-BE" dirty="0"/>
              <a:t>« </a:t>
            </a:r>
            <a:r>
              <a:rPr lang="fr-BE" i="1" dirty="0"/>
              <a:t>Moi je pense </a:t>
            </a:r>
            <a:r>
              <a:rPr lang="fr-BE" b="1" i="1" dirty="0"/>
              <a:t>qu’on devrait leur proposer une petite activité en arrivant, déjà essayer de leur donner envie d'entrer dans ce… dans cette école. </a:t>
            </a:r>
            <a:r>
              <a:rPr lang="fr-BE" i="1" dirty="0"/>
              <a:t>Enfin, essayer… Pourtant, il y avait des jeux, il y avait tout ce qu'il fallait. Et il arrivait et on lui disait</a:t>
            </a:r>
            <a:r>
              <a:rPr lang="fr-BE" dirty="0"/>
              <a:t> « Assieds-toi là » </a:t>
            </a:r>
            <a:r>
              <a:rPr lang="fr-BE" i="1" dirty="0"/>
              <a:t>et c'est tout en fait, </a:t>
            </a:r>
            <a:r>
              <a:rPr lang="fr-BE" b="1" i="1" dirty="0"/>
              <a:t>mais j’estime qu'on devrait avoir une petite activité </a:t>
            </a:r>
            <a:r>
              <a:rPr lang="fr-BE" i="1" dirty="0"/>
              <a:t>:</a:t>
            </a:r>
            <a:r>
              <a:rPr lang="fr-BE" dirty="0"/>
              <a:t>  « Voilà, on va faire de la peinture ! »</a:t>
            </a:r>
            <a:r>
              <a:rPr lang="fr-BE" i="1" dirty="0"/>
              <a:t>. </a:t>
            </a:r>
          </a:p>
          <a:p>
            <a:pPr marL="0" indent="0">
              <a:buNone/>
            </a:pPr>
            <a:r>
              <a:rPr lang="fr-BE" b="1" i="1" dirty="0"/>
              <a:t>Je sais que juste avant l'école c'est un peu compliqué mais, il y a moyen d'organiser un petit truc</a:t>
            </a:r>
            <a:r>
              <a:rPr lang="fr-BE" i="1" dirty="0"/>
              <a:t>. Enfin je ne sais pas alors du coup, on les dépose et voilà c'était pas je sais pas, je trouvais qu'il manquait de… oui et comme j'ai dit, la personne qui s'en occupait était déjà âgée elle-même. Donc comment on voulait qu'elle arrive à proposer une activité ?</a:t>
            </a:r>
            <a:r>
              <a:rPr lang="fr-BE" dirty="0"/>
              <a:t> »</a:t>
            </a:r>
          </a:p>
          <a:p>
            <a:endParaRPr lang="fr-BE" dirty="0"/>
          </a:p>
        </p:txBody>
      </p:sp>
      <p:sp>
        <p:nvSpPr>
          <p:cNvPr id="4" name="Espace réservé du numéro de diapositive 3">
            <a:extLst>
              <a:ext uri="{FF2B5EF4-FFF2-40B4-BE49-F238E27FC236}">
                <a16:creationId xmlns:a16="http://schemas.microsoft.com/office/drawing/2014/main" id="{9BDF3FEF-341A-4B65-AF10-7BD10408FD19}"/>
              </a:ext>
            </a:extLst>
          </p:cNvPr>
          <p:cNvSpPr>
            <a:spLocks noGrp="1"/>
          </p:cNvSpPr>
          <p:nvPr>
            <p:ph type="sldNum" sz="quarter" idx="12"/>
          </p:nvPr>
        </p:nvSpPr>
        <p:spPr/>
        <p:txBody>
          <a:bodyPr/>
          <a:lstStyle/>
          <a:p>
            <a:fld id="{A4D1A4ED-2D7E-4661-BC25-E525E99236DB}" type="slidenum">
              <a:rPr lang="fr-BE" smtClean="0"/>
              <a:t>42</a:t>
            </a:fld>
            <a:endParaRPr lang="fr-BE"/>
          </a:p>
        </p:txBody>
      </p:sp>
    </p:spTree>
    <p:extLst>
      <p:ext uri="{BB962C8B-B14F-4D97-AF65-F5344CB8AC3E}">
        <p14:creationId xmlns:p14="http://schemas.microsoft.com/office/powerpoint/2010/main" val="8996670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2F1B86-6F12-4585-B211-1744845F7D9C}"/>
              </a:ext>
            </a:extLst>
          </p:cNvPr>
          <p:cNvSpPr>
            <a:spLocks noGrp="1"/>
          </p:cNvSpPr>
          <p:nvPr>
            <p:ph type="title"/>
          </p:nvPr>
        </p:nvSpPr>
        <p:spPr/>
        <p:txBody>
          <a:bodyPr>
            <a:normAutofit fontScale="90000"/>
          </a:bodyPr>
          <a:lstStyle/>
          <a:p>
            <a:r>
              <a:rPr lang="fr-BE" dirty="0"/>
              <a:t>Que pensez-vous de l’accueil des enfants en bas-âge ? </a:t>
            </a:r>
            <a:r>
              <a:rPr lang="fr-BE" sz="2200" dirty="0"/>
              <a:t>(2/2)</a:t>
            </a:r>
            <a:br>
              <a:rPr lang="fr-BE" b="1" dirty="0"/>
            </a:br>
            <a:endParaRPr lang="fr-BE" dirty="0"/>
          </a:p>
        </p:txBody>
      </p:sp>
      <p:sp>
        <p:nvSpPr>
          <p:cNvPr id="3" name="Espace réservé du contenu 2">
            <a:extLst>
              <a:ext uri="{FF2B5EF4-FFF2-40B4-BE49-F238E27FC236}">
                <a16:creationId xmlns:a16="http://schemas.microsoft.com/office/drawing/2014/main" id="{359ED973-0C4A-4B40-808A-94F2D9692946}"/>
              </a:ext>
            </a:extLst>
          </p:cNvPr>
          <p:cNvSpPr>
            <a:spLocks noGrp="1"/>
          </p:cNvSpPr>
          <p:nvPr>
            <p:ph idx="1"/>
          </p:nvPr>
        </p:nvSpPr>
        <p:spPr/>
        <p:txBody>
          <a:bodyPr>
            <a:normAutofit fontScale="77500" lnSpcReduction="20000"/>
          </a:bodyPr>
          <a:lstStyle/>
          <a:p>
            <a:pPr marL="0" lvl="0" indent="0">
              <a:buNone/>
            </a:pPr>
            <a:endParaRPr lang="fr-BE" sz="4500" u="sng" dirty="0"/>
          </a:p>
          <a:p>
            <a:pPr lvl="0"/>
            <a:r>
              <a:rPr lang="fr-BE" sz="3600" b="1" dirty="0"/>
              <a:t>Assez peu </a:t>
            </a:r>
            <a:r>
              <a:rPr lang="fr-BE" sz="3600" dirty="0"/>
              <a:t>d’activités de loisir accessibles </a:t>
            </a:r>
          </a:p>
          <a:p>
            <a:pPr lvl="0"/>
            <a:r>
              <a:rPr lang="fr-BE" sz="3600" dirty="0"/>
              <a:t>L’appréciation positive des </a:t>
            </a:r>
            <a:r>
              <a:rPr lang="fr-BE" sz="3600" b="1" dirty="0"/>
              <a:t>espaces distincts </a:t>
            </a:r>
            <a:r>
              <a:rPr lang="fr-BE" sz="3600" dirty="0"/>
              <a:t>organisés dans les écoles </a:t>
            </a:r>
          </a:p>
          <a:p>
            <a:pPr lvl="0"/>
            <a:r>
              <a:rPr lang="fr-BE" sz="3600" dirty="0"/>
              <a:t>L’intérêt pour des activités adaptées </a:t>
            </a:r>
            <a:r>
              <a:rPr lang="fr-BE" sz="3600" b="1" dirty="0"/>
              <a:t>en début ou en fin de journée scolaire</a:t>
            </a:r>
            <a:r>
              <a:rPr lang="fr-BE" sz="3600" dirty="0"/>
              <a:t> </a:t>
            </a:r>
          </a:p>
          <a:p>
            <a:pPr lvl="0"/>
            <a:r>
              <a:rPr lang="fr-BE" sz="3600" b="1" dirty="0"/>
              <a:t>La propreté</a:t>
            </a:r>
            <a:r>
              <a:rPr lang="fr-BE" sz="3600" dirty="0"/>
              <a:t> : un frein à la présence des enfants auprès de certaines structures</a:t>
            </a:r>
          </a:p>
          <a:p>
            <a:pPr lvl="0"/>
            <a:r>
              <a:rPr lang="fr-BE" sz="3600" dirty="0"/>
              <a:t>L’intérêt de pouvoir inscrire les </a:t>
            </a:r>
            <a:r>
              <a:rPr lang="fr-BE" sz="3600" b="1" dirty="0"/>
              <a:t>fratries</a:t>
            </a:r>
            <a:r>
              <a:rPr lang="fr-BE" sz="3600" dirty="0"/>
              <a:t> aux activités </a:t>
            </a:r>
          </a:p>
          <a:p>
            <a:pPr lvl="0"/>
            <a:r>
              <a:rPr lang="fr-BE" sz="3600" b="1" dirty="0"/>
              <a:t>Temps de repos bousculés</a:t>
            </a:r>
            <a:r>
              <a:rPr lang="fr-BE" sz="3600" dirty="0"/>
              <a:t> à certains endroits, faute d’un encadrement suffisant (pleurs, inconfort…)</a:t>
            </a:r>
          </a:p>
          <a:p>
            <a:pPr lvl="0"/>
            <a:endParaRPr lang="fr-BE" sz="2400" dirty="0"/>
          </a:p>
        </p:txBody>
      </p:sp>
      <p:sp>
        <p:nvSpPr>
          <p:cNvPr id="4" name="Espace réservé du numéro de diapositive 3">
            <a:extLst>
              <a:ext uri="{FF2B5EF4-FFF2-40B4-BE49-F238E27FC236}">
                <a16:creationId xmlns:a16="http://schemas.microsoft.com/office/drawing/2014/main" id="{91B55F9C-05C1-4C78-B480-CD7EE79B8574}"/>
              </a:ext>
            </a:extLst>
          </p:cNvPr>
          <p:cNvSpPr>
            <a:spLocks noGrp="1"/>
          </p:cNvSpPr>
          <p:nvPr>
            <p:ph type="sldNum" sz="quarter" idx="12"/>
          </p:nvPr>
        </p:nvSpPr>
        <p:spPr/>
        <p:txBody>
          <a:bodyPr/>
          <a:lstStyle/>
          <a:p>
            <a:fld id="{A4D1A4ED-2D7E-4661-BC25-E525E99236DB}" type="slidenum">
              <a:rPr lang="fr-BE" smtClean="0"/>
              <a:t>43</a:t>
            </a:fld>
            <a:endParaRPr lang="fr-BE"/>
          </a:p>
        </p:txBody>
      </p:sp>
    </p:spTree>
    <p:extLst>
      <p:ext uri="{BB962C8B-B14F-4D97-AF65-F5344CB8AC3E}">
        <p14:creationId xmlns:p14="http://schemas.microsoft.com/office/powerpoint/2010/main" val="41015403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C40A3D-72D1-4176-8309-25AA8D47F03C}"/>
              </a:ext>
            </a:extLst>
          </p:cNvPr>
          <p:cNvSpPr>
            <a:spLocks noGrp="1"/>
          </p:cNvSpPr>
          <p:nvPr>
            <p:ph type="title"/>
          </p:nvPr>
        </p:nvSpPr>
        <p:spPr/>
        <p:txBody>
          <a:bodyPr/>
          <a:lstStyle/>
          <a:p>
            <a:r>
              <a:rPr lang="fr-BE" dirty="0"/>
              <a:t>Résultats des entretiens</a:t>
            </a:r>
          </a:p>
        </p:txBody>
      </p:sp>
      <p:sp>
        <p:nvSpPr>
          <p:cNvPr id="3" name="Espace réservé du contenu 2">
            <a:extLst>
              <a:ext uri="{FF2B5EF4-FFF2-40B4-BE49-F238E27FC236}">
                <a16:creationId xmlns:a16="http://schemas.microsoft.com/office/drawing/2014/main" id="{BDE86A43-BD65-4822-9824-4B7E74C33C5A}"/>
              </a:ext>
            </a:extLst>
          </p:cNvPr>
          <p:cNvSpPr>
            <a:spLocks noGrp="1"/>
          </p:cNvSpPr>
          <p:nvPr>
            <p:ph idx="1"/>
          </p:nvPr>
        </p:nvSpPr>
        <p:spPr/>
        <p:txBody>
          <a:bodyPr/>
          <a:lstStyle/>
          <a:p>
            <a:endParaRPr lang="fr-BE" b="1" dirty="0"/>
          </a:p>
          <a:p>
            <a:pPr marL="0" indent="0">
              <a:buNone/>
            </a:pPr>
            <a:endParaRPr lang="fr-BE" b="1" dirty="0"/>
          </a:p>
          <a:p>
            <a:pPr marL="0" indent="0">
              <a:buNone/>
            </a:pPr>
            <a:endParaRPr lang="fr-BE" b="1" dirty="0"/>
          </a:p>
          <a:p>
            <a:pPr marL="0" indent="0">
              <a:buNone/>
            </a:pPr>
            <a:r>
              <a:rPr lang="fr-BE" dirty="0"/>
              <a:t>Troisième volet: les loisirs durant les vacances scolaires</a:t>
            </a:r>
          </a:p>
        </p:txBody>
      </p:sp>
      <p:sp>
        <p:nvSpPr>
          <p:cNvPr id="6" name="Espace réservé du numéro de diapositive 5">
            <a:extLst>
              <a:ext uri="{FF2B5EF4-FFF2-40B4-BE49-F238E27FC236}">
                <a16:creationId xmlns:a16="http://schemas.microsoft.com/office/drawing/2014/main" id="{C014840F-3E91-414B-AD0D-D812EBFDED5D}"/>
              </a:ext>
            </a:extLst>
          </p:cNvPr>
          <p:cNvSpPr>
            <a:spLocks noGrp="1"/>
          </p:cNvSpPr>
          <p:nvPr>
            <p:ph type="sldNum" sz="quarter" idx="12"/>
          </p:nvPr>
        </p:nvSpPr>
        <p:spPr/>
        <p:txBody>
          <a:bodyPr/>
          <a:lstStyle/>
          <a:p>
            <a:fld id="{A4D1A4ED-2D7E-4661-BC25-E525E99236DB}" type="slidenum">
              <a:rPr lang="fr-BE" smtClean="0"/>
              <a:t>44</a:t>
            </a:fld>
            <a:endParaRPr lang="fr-BE"/>
          </a:p>
        </p:txBody>
      </p:sp>
    </p:spTree>
    <p:extLst>
      <p:ext uri="{BB962C8B-B14F-4D97-AF65-F5344CB8AC3E}">
        <p14:creationId xmlns:p14="http://schemas.microsoft.com/office/powerpoint/2010/main" val="12094788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BF0351-3F9E-45E2-8B5A-33F443ED8907}"/>
              </a:ext>
            </a:extLst>
          </p:cNvPr>
          <p:cNvSpPr>
            <a:spLocks noGrp="1"/>
          </p:cNvSpPr>
          <p:nvPr>
            <p:ph type="title"/>
          </p:nvPr>
        </p:nvSpPr>
        <p:spPr/>
        <p:txBody>
          <a:bodyPr>
            <a:normAutofit fontScale="90000"/>
          </a:bodyPr>
          <a:lstStyle/>
          <a:p>
            <a:r>
              <a:rPr lang="fr-FR" sz="3200" dirty="0">
                <a:solidFill>
                  <a:srgbClr val="0D3C5F"/>
                </a:solidFill>
              </a:rPr>
              <a:t>Trouvez-vous facilement les informations concernant les activités durant les vacances pour les enfants ? Comment procédez-vous ? </a:t>
            </a:r>
            <a:r>
              <a:rPr lang="fr-FR" sz="2000" dirty="0">
                <a:solidFill>
                  <a:srgbClr val="0D3C5F"/>
                </a:solidFill>
              </a:rPr>
              <a:t>(1/5)</a:t>
            </a:r>
            <a:endParaRPr lang="fr-BE" dirty="0"/>
          </a:p>
        </p:txBody>
      </p:sp>
      <p:sp>
        <p:nvSpPr>
          <p:cNvPr id="3" name="Espace réservé du contenu 2">
            <a:extLst>
              <a:ext uri="{FF2B5EF4-FFF2-40B4-BE49-F238E27FC236}">
                <a16:creationId xmlns:a16="http://schemas.microsoft.com/office/drawing/2014/main" id="{357FDE6C-D0B2-448A-96D4-68A8F374DAA2}"/>
              </a:ext>
            </a:extLst>
          </p:cNvPr>
          <p:cNvSpPr>
            <a:spLocks noGrp="1"/>
          </p:cNvSpPr>
          <p:nvPr>
            <p:ph idx="1"/>
          </p:nvPr>
        </p:nvSpPr>
        <p:spPr/>
        <p:txBody>
          <a:bodyPr/>
          <a:lstStyle/>
          <a:p>
            <a:pPr marL="0" indent="0">
              <a:buNone/>
            </a:pPr>
            <a:endParaRPr lang="fr-BE" i="1" dirty="0"/>
          </a:p>
          <a:p>
            <a:pPr marL="0" indent="0">
              <a:buNone/>
            </a:pPr>
            <a:r>
              <a:rPr lang="fr-BE" i="1" dirty="0"/>
              <a:t>« </a:t>
            </a:r>
            <a:r>
              <a:rPr lang="fr-BE" b="1" i="1" dirty="0"/>
              <a:t>J'ai un planning</a:t>
            </a:r>
            <a:r>
              <a:rPr lang="fr-BE" i="1" dirty="0"/>
              <a:t>. Je mets déjà toutes les dates. Je fais déjà mon organisation pour toute l'année, comme c’est déjà la répartition plus ou moins au niveau du </a:t>
            </a:r>
            <a:r>
              <a:rPr lang="fr-BE" b="1" i="1" dirty="0"/>
              <a:t>partage avec le papa</a:t>
            </a:r>
            <a:r>
              <a:rPr lang="fr-BE" i="1" dirty="0"/>
              <a:t>, je cale toutes les autres activités à ce moment-là, et les stages, là on a déjà reçu la brochure donc j'ai déjà regardé, et je regarde par rapport aux dates.</a:t>
            </a:r>
            <a:r>
              <a:rPr lang="fr-BE" dirty="0"/>
              <a:t> […] </a:t>
            </a:r>
            <a:r>
              <a:rPr lang="fr-BE" i="1" dirty="0"/>
              <a:t>Il y en a aussi </a:t>
            </a:r>
            <a:r>
              <a:rPr lang="fr-BE" dirty="0"/>
              <a:t>[des structures] </a:t>
            </a:r>
            <a:r>
              <a:rPr lang="fr-BE" i="1" dirty="0"/>
              <a:t>qui proposent toute la semaine, et donc </a:t>
            </a:r>
            <a:r>
              <a:rPr lang="fr-BE" b="1" i="1" dirty="0"/>
              <a:t>on ne peut pas écourter la semaine.</a:t>
            </a:r>
            <a:r>
              <a:rPr lang="fr-BE" i="1" dirty="0"/>
              <a:t> »</a:t>
            </a:r>
            <a:endParaRPr lang="fr-BE" dirty="0"/>
          </a:p>
        </p:txBody>
      </p:sp>
      <p:sp>
        <p:nvSpPr>
          <p:cNvPr id="4" name="Espace réservé du numéro de diapositive 3">
            <a:extLst>
              <a:ext uri="{FF2B5EF4-FFF2-40B4-BE49-F238E27FC236}">
                <a16:creationId xmlns:a16="http://schemas.microsoft.com/office/drawing/2014/main" id="{2F4335A0-C02B-4BAB-A37B-527709A27F15}"/>
              </a:ext>
            </a:extLst>
          </p:cNvPr>
          <p:cNvSpPr>
            <a:spLocks noGrp="1"/>
          </p:cNvSpPr>
          <p:nvPr>
            <p:ph type="sldNum" sz="quarter" idx="12"/>
          </p:nvPr>
        </p:nvSpPr>
        <p:spPr/>
        <p:txBody>
          <a:bodyPr/>
          <a:lstStyle/>
          <a:p>
            <a:fld id="{A4D1A4ED-2D7E-4661-BC25-E525E99236DB}" type="slidenum">
              <a:rPr lang="fr-BE" smtClean="0"/>
              <a:t>45</a:t>
            </a:fld>
            <a:endParaRPr lang="fr-BE"/>
          </a:p>
        </p:txBody>
      </p:sp>
    </p:spTree>
    <p:extLst>
      <p:ext uri="{BB962C8B-B14F-4D97-AF65-F5344CB8AC3E}">
        <p14:creationId xmlns:p14="http://schemas.microsoft.com/office/powerpoint/2010/main" val="6753379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BF0351-3F9E-45E2-8B5A-33F443ED8907}"/>
              </a:ext>
            </a:extLst>
          </p:cNvPr>
          <p:cNvSpPr>
            <a:spLocks noGrp="1"/>
          </p:cNvSpPr>
          <p:nvPr>
            <p:ph type="title"/>
          </p:nvPr>
        </p:nvSpPr>
        <p:spPr/>
        <p:txBody>
          <a:bodyPr>
            <a:normAutofit fontScale="90000"/>
          </a:bodyPr>
          <a:lstStyle/>
          <a:p>
            <a:r>
              <a:rPr lang="fr-FR" sz="3200" dirty="0">
                <a:solidFill>
                  <a:srgbClr val="0D3C5F"/>
                </a:solidFill>
              </a:rPr>
              <a:t>Trouvez-vous facilement les informations concernant les activités durant les vacances pour les enfants ? Comment procédez-vous ? </a:t>
            </a:r>
            <a:r>
              <a:rPr lang="fr-FR" sz="2000" dirty="0">
                <a:solidFill>
                  <a:srgbClr val="0D3C5F"/>
                </a:solidFill>
              </a:rPr>
              <a:t>(2/5)</a:t>
            </a:r>
            <a:endParaRPr lang="fr-BE" dirty="0"/>
          </a:p>
        </p:txBody>
      </p:sp>
      <p:sp>
        <p:nvSpPr>
          <p:cNvPr id="3" name="Espace réservé du contenu 2">
            <a:extLst>
              <a:ext uri="{FF2B5EF4-FFF2-40B4-BE49-F238E27FC236}">
                <a16:creationId xmlns:a16="http://schemas.microsoft.com/office/drawing/2014/main" id="{357FDE6C-D0B2-448A-96D4-68A8F374DAA2}"/>
              </a:ext>
            </a:extLst>
          </p:cNvPr>
          <p:cNvSpPr>
            <a:spLocks noGrp="1"/>
          </p:cNvSpPr>
          <p:nvPr>
            <p:ph idx="1"/>
          </p:nvPr>
        </p:nvSpPr>
        <p:spPr/>
        <p:txBody>
          <a:bodyPr/>
          <a:lstStyle/>
          <a:p>
            <a:pPr marL="0" indent="0">
              <a:buNone/>
            </a:pPr>
            <a:endParaRPr lang="fr-BE" i="1" dirty="0"/>
          </a:p>
          <a:p>
            <a:pPr marL="0" indent="0">
              <a:buNone/>
            </a:pPr>
            <a:endParaRPr lang="fr-BE" i="1" dirty="0"/>
          </a:p>
          <a:p>
            <a:pPr marL="0" indent="0">
              <a:buNone/>
            </a:pPr>
            <a:r>
              <a:rPr lang="fr-FR" i="1" dirty="0"/>
              <a:t>« Pour les personnes qui ont des jeunes enfants de moins de 10 ans, qui ne sont pas autonomes, </a:t>
            </a:r>
            <a:r>
              <a:rPr lang="fr-FR" b="1" i="1" dirty="0"/>
              <a:t>c'est un peu compliqué de retrouver </a:t>
            </a:r>
            <a:r>
              <a:rPr lang="fr-FR" i="1" dirty="0"/>
              <a:t>quelqu'un [pour s’en occuper]. </a:t>
            </a:r>
            <a:r>
              <a:rPr lang="fr-FR" b="1" i="1" dirty="0"/>
              <a:t>Ça prend beaucoup d'énergie </a:t>
            </a:r>
            <a:r>
              <a:rPr lang="fr-FR" i="1" dirty="0"/>
              <a:t>de chercher les personnes, de chercher l'activité, de s'organiser avec ses congés et de s'organiser avec son collègue… »</a:t>
            </a:r>
            <a:endParaRPr lang="fr-BE" dirty="0"/>
          </a:p>
        </p:txBody>
      </p:sp>
      <p:sp>
        <p:nvSpPr>
          <p:cNvPr id="4" name="Espace réservé du numéro de diapositive 3">
            <a:extLst>
              <a:ext uri="{FF2B5EF4-FFF2-40B4-BE49-F238E27FC236}">
                <a16:creationId xmlns:a16="http://schemas.microsoft.com/office/drawing/2014/main" id="{2F4335A0-C02B-4BAB-A37B-527709A27F15}"/>
              </a:ext>
            </a:extLst>
          </p:cNvPr>
          <p:cNvSpPr>
            <a:spLocks noGrp="1"/>
          </p:cNvSpPr>
          <p:nvPr>
            <p:ph type="sldNum" sz="quarter" idx="12"/>
          </p:nvPr>
        </p:nvSpPr>
        <p:spPr/>
        <p:txBody>
          <a:bodyPr/>
          <a:lstStyle/>
          <a:p>
            <a:fld id="{A4D1A4ED-2D7E-4661-BC25-E525E99236DB}" type="slidenum">
              <a:rPr lang="fr-BE" smtClean="0"/>
              <a:t>46</a:t>
            </a:fld>
            <a:endParaRPr lang="fr-BE"/>
          </a:p>
        </p:txBody>
      </p:sp>
    </p:spTree>
    <p:extLst>
      <p:ext uri="{BB962C8B-B14F-4D97-AF65-F5344CB8AC3E}">
        <p14:creationId xmlns:p14="http://schemas.microsoft.com/office/powerpoint/2010/main" val="35522869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534DA4-C5A3-4F20-8043-292C2EB41610}"/>
              </a:ext>
            </a:extLst>
          </p:cNvPr>
          <p:cNvSpPr>
            <a:spLocks noGrp="1"/>
          </p:cNvSpPr>
          <p:nvPr>
            <p:ph type="title"/>
          </p:nvPr>
        </p:nvSpPr>
        <p:spPr>
          <a:xfrm>
            <a:off x="666750" y="500062"/>
            <a:ext cx="10515600" cy="1325563"/>
          </a:xfrm>
        </p:spPr>
        <p:txBody>
          <a:bodyPr>
            <a:noAutofit/>
          </a:bodyPr>
          <a:lstStyle/>
          <a:p>
            <a:r>
              <a:rPr lang="fr-FR" sz="3200" dirty="0"/>
              <a:t>Trouvez-vous facilement les informations concernant les activités durant les vacances pour les enfants ? Comment procédez-vous ? </a:t>
            </a:r>
            <a:r>
              <a:rPr lang="fr-FR" sz="2000" dirty="0"/>
              <a:t>(3/5)</a:t>
            </a:r>
            <a:endParaRPr lang="fr-BE" sz="2000" dirty="0"/>
          </a:p>
        </p:txBody>
      </p:sp>
      <p:sp>
        <p:nvSpPr>
          <p:cNvPr id="3" name="Espace réservé du contenu 2">
            <a:extLst>
              <a:ext uri="{FF2B5EF4-FFF2-40B4-BE49-F238E27FC236}">
                <a16:creationId xmlns:a16="http://schemas.microsoft.com/office/drawing/2014/main" id="{339299D7-F33C-483C-B642-4B172E16BB6A}"/>
              </a:ext>
            </a:extLst>
          </p:cNvPr>
          <p:cNvSpPr>
            <a:spLocks noGrp="1"/>
          </p:cNvSpPr>
          <p:nvPr>
            <p:ph idx="1"/>
          </p:nvPr>
        </p:nvSpPr>
        <p:spPr>
          <a:xfrm>
            <a:off x="838200" y="1898650"/>
            <a:ext cx="10515600" cy="4351338"/>
          </a:xfrm>
        </p:spPr>
        <p:txBody>
          <a:bodyPr>
            <a:normAutofit/>
          </a:bodyPr>
          <a:lstStyle/>
          <a:p>
            <a:pPr marL="0" indent="0">
              <a:buNone/>
            </a:pPr>
            <a:endParaRPr lang="fr-FR" u="sng" dirty="0"/>
          </a:p>
          <a:p>
            <a:pPr marL="0" indent="0">
              <a:buNone/>
            </a:pPr>
            <a:r>
              <a:rPr lang="fr-FR" dirty="0"/>
              <a:t>Pour plusieurs parents, l’organisation des vacances scolaires fait l’objet d’une </a:t>
            </a:r>
            <a:r>
              <a:rPr lang="fr-FR" b="1" dirty="0"/>
              <a:t>planification savante</a:t>
            </a:r>
            <a:r>
              <a:rPr lang="fr-FR" dirty="0"/>
              <a:t>:</a:t>
            </a:r>
          </a:p>
          <a:p>
            <a:r>
              <a:rPr lang="fr-FR" dirty="0"/>
              <a:t>La prise d’informations </a:t>
            </a:r>
          </a:p>
          <a:p>
            <a:r>
              <a:rPr lang="fr-FR" dirty="0"/>
              <a:t>L’usage important d’internet et des réseaux sociaux </a:t>
            </a:r>
          </a:p>
          <a:p>
            <a:r>
              <a:rPr lang="fr-FR" dirty="0"/>
              <a:t>Consultation des enfants sur une présélection d’activités </a:t>
            </a:r>
          </a:p>
          <a:p>
            <a:r>
              <a:rPr lang="fr-FR" dirty="0"/>
              <a:t>Dates butoir</a:t>
            </a:r>
          </a:p>
        </p:txBody>
      </p:sp>
      <p:sp>
        <p:nvSpPr>
          <p:cNvPr id="4" name="Espace réservé du numéro de diapositive 3">
            <a:extLst>
              <a:ext uri="{FF2B5EF4-FFF2-40B4-BE49-F238E27FC236}">
                <a16:creationId xmlns:a16="http://schemas.microsoft.com/office/drawing/2014/main" id="{E9109E5C-C439-4AF8-BBAF-0BDCBF3B09F2}"/>
              </a:ext>
            </a:extLst>
          </p:cNvPr>
          <p:cNvSpPr>
            <a:spLocks noGrp="1"/>
          </p:cNvSpPr>
          <p:nvPr>
            <p:ph type="sldNum" sz="quarter" idx="12"/>
          </p:nvPr>
        </p:nvSpPr>
        <p:spPr/>
        <p:txBody>
          <a:bodyPr/>
          <a:lstStyle/>
          <a:p>
            <a:fld id="{A4D1A4ED-2D7E-4661-BC25-E525E99236DB}" type="slidenum">
              <a:rPr lang="fr-BE" smtClean="0"/>
              <a:t>47</a:t>
            </a:fld>
            <a:endParaRPr lang="fr-BE"/>
          </a:p>
        </p:txBody>
      </p:sp>
    </p:spTree>
    <p:extLst>
      <p:ext uri="{BB962C8B-B14F-4D97-AF65-F5344CB8AC3E}">
        <p14:creationId xmlns:p14="http://schemas.microsoft.com/office/powerpoint/2010/main" val="40024497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534DA4-C5A3-4F20-8043-292C2EB41610}"/>
              </a:ext>
            </a:extLst>
          </p:cNvPr>
          <p:cNvSpPr>
            <a:spLocks noGrp="1"/>
          </p:cNvSpPr>
          <p:nvPr>
            <p:ph type="title"/>
          </p:nvPr>
        </p:nvSpPr>
        <p:spPr>
          <a:xfrm>
            <a:off x="666750" y="500062"/>
            <a:ext cx="10515600" cy="1325563"/>
          </a:xfrm>
        </p:spPr>
        <p:txBody>
          <a:bodyPr>
            <a:noAutofit/>
          </a:bodyPr>
          <a:lstStyle/>
          <a:p>
            <a:r>
              <a:rPr lang="fr-FR" sz="3200" dirty="0"/>
              <a:t>Trouvez-vous facilement les informations concernant les activités durant les vacances pour les enfants ? Comment procédez-vous ? </a:t>
            </a:r>
            <a:r>
              <a:rPr lang="fr-FR" sz="2000" dirty="0"/>
              <a:t>(4/5)</a:t>
            </a:r>
            <a:endParaRPr lang="fr-BE" sz="2000" dirty="0"/>
          </a:p>
        </p:txBody>
      </p:sp>
      <p:sp>
        <p:nvSpPr>
          <p:cNvPr id="3" name="Espace réservé du contenu 2">
            <a:extLst>
              <a:ext uri="{FF2B5EF4-FFF2-40B4-BE49-F238E27FC236}">
                <a16:creationId xmlns:a16="http://schemas.microsoft.com/office/drawing/2014/main" id="{339299D7-F33C-483C-B642-4B172E16BB6A}"/>
              </a:ext>
            </a:extLst>
          </p:cNvPr>
          <p:cNvSpPr>
            <a:spLocks noGrp="1"/>
          </p:cNvSpPr>
          <p:nvPr>
            <p:ph idx="1"/>
          </p:nvPr>
        </p:nvSpPr>
        <p:spPr/>
        <p:txBody>
          <a:bodyPr>
            <a:normAutofit/>
          </a:bodyPr>
          <a:lstStyle/>
          <a:p>
            <a:endParaRPr lang="fr-FR" dirty="0"/>
          </a:p>
          <a:p>
            <a:r>
              <a:rPr lang="fr-FR" dirty="0"/>
              <a:t>Rareté des structures proposant des </a:t>
            </a:r>
            <a:r>
              <a:rPr lang="fr-FR" b="1" dirty="0"/>
              <a:t>activités à la journée</a:t>
            </a:r>
          </a:p>
          <a:p>
            <a:r>
              <a:rPr lang="fr-FR" b="1" dirty="0"/>
              <a:t>L’influence de la publicité </a:t>
            </a:r>
            <a:r>
              <a:rPr lang="fr-FR" dirty="0"/>
              <a:t>permet à certaines structures (celles citées sont de taille plus importante) de mieux se faire connaître</a:t>
            </a:r>
          </a:p>
          <a:p>
            <a:r>
              <a:rPr lang="fr-FR" dirty="0"/>
              <a:t>Commune et/ou écoles : importantes sources d’informations</a:t>
            </a:r>
          </a:p>
        </p:txBody>
      </p:sp>
      <p:sp>
        <p:nvSpPr>
          <p:cNvPr id="4" name="Espace réservé du numéro de diapositive 3">
            <a:extLst>
              <a:ext uri="{FF2B5EF4-FFF2-40B4-BE49-F238E27FC236}">
                <a16:creationId xmlns:a16="http://schemas.microsoft.com/office/drawing/2014/main" id="{E9109E5C-C439-4AF8-BBAF-0BDCBF3B09F2}"/>
              </a:ext>
            </a:extLst>
          </p:cNvPr>
          <p:cNvSpPr>
            <a:spLocks noGrp="1"/>
          </p:cNvSpPr>
          <p:nvPr>
            <p:ph type="sldNum" sz="quarter" idx="12"/>
          </p:nvPr>
        </p:nvSpPr>
        <p:spPr/>
        <p:txBody>
          <a:bodyPr/>
          <a:lstStyle/>
          <a:p>
            <a:fld id="{A4D1A4ED-2D7E-4661-BC25-E525E99236DB}" type="slidenum">
              <a:rPr lang="fr-BE" smtClean="0"/>
              <a:t>48</a:t>
            </a:fld>
            <a:endParaRPr lang="fr-BE"/>
          </a:p>
        </p:txBody>
      </p:sp>
    </p:spTree>
    <p:extLst>
      <p:ext uri="{BB962C8B-B14F-4D97-AF65-F5344CB8AC3E}">
        <p14:creationId xmlns:p14="http://schemas.microsoft.com/office/powerpoint/2010/main" val="20944999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534DA4-C5A3-4F20-8043-292C2EB41610}"/>
              </a:ext>
            </a:extLst>
          </p:cNvPr>
          <p:cNvSpPr>
            <a:spLocks noGrp="1"/>
          </p:cNvSpPr>
          <p:nvPr>
            <p:ph type="title"/>
          </p:nvPr>
        </p:nvSpPr>
        <p:spPr>
          <a:xfrm>
            <a:off x="666750" y="500062"/>
            <a:ext cx="10515600" cy="1325563"/>
          </a:xfrm>
        </p:spPr>
        <p:txBody>
          <a:bodyPr>
            <a:noAutofit/>
          </a:bodyPr>
          <a:lstStyle/>
          <a:p>
            <a:r>
              <a:rPr lang="fr-FR" sz="3200" dirty="0"/>
              <a:t>Trouvez-vous facilement les informations concernant les activités durant les vacances pour les enfants ? Comment procédez-vous ? </a:t>
            </a:r>
            <a:r>
              <a:rPr lang="fr-FR" sz="2000" dirty="0"/>
              <a:t>(5/5)</a:t>
            </a:r>
            <a:endParaRPr lang="fr-BE" sz="3200" dirty="0"/>
          </a:p>
        </p:txBody>
      </p:sp>
      <p:sp>
        <p:nvSpPr>
          <p:cNvPr id="3" name="Espace réservé du contenu 2">
            <a:extLst>
              <a:ext uri="{FF2B5EF4-FFF2-40B4-BE49-F238E27FC236}">
                <a16:creationId xmlns:a16="http://schemas.microsoft.com/office/drawing/2014/main" id="{339299D7-F33C-483C-B642-4B172E16BB6A}"/>
              </a:ext>
            </a:extLst>
          </p:cNvPr>
          <p:cNvSpPr>
            <a:spLocks noGrp="1"/>
          </p:cNvSpPr>
          <p:nvPr>
            <p:ph idx="1"/>
          </p:nvPr>
        </p:nvSpPr>
        <p:spPr/>
        <p:txBody>
          <a:bodyPr>
            <a:normAutofit/>
          </a:bodyPr>
          <a:lstStyle/>
          <a:p>
            <a:endParaRPr lang="fr-FR" dirty="0"/>
          </a:p>
          <a:p>
            <a:r>
              <a:rPr lang="fr-FR" b="1" dirty="0"/>
              <a:t>Demande d’un répertoire </a:t>
            </a:r>
            <a:r>
              <a:rPr lang="fr-FR" dirty="0"/>
              <a:t>de l’offre d’activités afin de gagner du temps et d’avoir une meilleure connaissance </a:t>
            </a:r>
          </a:p>
          <a:p>
            <a:r>
              <a:rPr lang="fr-FR" dirty="0"/>
              <a:t>Recours préférentiel aux </a:t>
            </a:r>
            <a:r>
              <a:rPr lang="fr-FR" b="1" dirty="0"/>
              <a:t>structures déjà connues</a:t>
            </a:r>
            <a:r>
              <a:rPr lang="fr-FR" dirty="0"/>
              <a:t>, si les précédentes expériences ont été concluantes</a:t>
            </a:r>
          </a:p>
          <a:p>
            <a:r>
              <a:rPr lang="fr-FR" dirty="0"/>
              <a:t>Certaines structures proposent des </a:t>
            </a:r>
            <a:r>
              <a:rPr lang="fr-FR" b="1" dirty="0"/>
              <a:t>inscriptions prioritaires </a:t>
            </a:r>
            <a:r>
              <a:rPr lang="fr-FR" dirty="0"/>
              <a:t>pour les enfants des fratries qui fréquentent leurs activités durant l’année scolaire</a:t>
            </a:r>
          </a:p>
        </p:txBody>
      </p:sp>
      <p:sp>
        <p:nvSpPr>
          <p:cNvPr id="4" name="Espace réservé du numéro de diapositive 3">
            <a:extLst>
              <a:ext uri="{FF2B5EF4-FFF2-40B4-BE49-F238E27FC236}">
                <a16:creationId xmlns:a16="http://schemas.microsoft.com/office/drawing/2014/main" id="{E9109E5C-C439-4AF8-BBAF-0BDCBF3B09F2}"/>
              </a:ext>
            </a:extLst>
          </p:cNvPr>
          <p:cNvSpPr>
            <a:spLocks noGrp="1"/>
          </p:cNvSpPr>
          <p:nvPr>
            <p:ph type="sldNum" sz="quarter" idx="12"/>
          </p:nvPr>
        </p:nvSpPr>
        <p:spPr/>
        <p:txBody>
          <a:bodyPr/>
          <a:lstStyle/>
          <a:p>
            <a:fld id="{A4D1A4ED-2D7E-4661-BC25-E525E99236DB}" type="slidenum">
              <a:rPr lang="fr-BE" smtClean="0"/>
              <a:t>49</a:t>
            </a:fld>
            <a:endParaRPr lang="fr-BE"/>
          </a:p>
        </p:txBody>
      </p:sp>
    </p:spTree>
    <p:extLst>
      <p:ext uri="{BB962C8B-B14F-4D97-AF65-F5344CB8AC3E}">
        <p14:creationId xmlns:p14="http://schemas.microsoft.com/office/powerpoint/2010/main" val="991062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457C36-A068-4737-A3D7-0979350EEB7B}"/>
              </a:ext>
            </a:extLst>
          </p:cNvPr>
          <p:cNvSpPr>
            <a:spLocks noGrp="1"/>
          </p:cNvSpPr>
          <p:nvPr>
            <p:ph type="title"/>
          </p:nvPr>
        </p:nvSpPr>
        <p:spPr/>
        <p:txBody>
          <a:bodyPr/>
          <a:lstStyle/>
          <a:p>
            <a:r>
              <a:rPr lang="fr-BE" dirty="0"/>
              <a:t>Méthodologie </a:t>
            </a:r>
            <a:r>
              <a:rPr lang="fr-BE" sz="2000" dirty="0"/>
              <a:t>(3/3)</a:t>
            </a:r>
            <a:endParaRPr lang="fr-BE" dirty="0"/>
          </a:p>
        </p:txBody>
      </p:sp>
      <p:sp>
        <p:nvSpPr>
          <p:cNvPr id="3" name="Espace réservé du contenu 2">
            <a:extLst>
              <a:ext uri="{FF2B5EF4-FFF2-40B4-BE49-F238E27FC236}">
                <a16:creationId xmlns:a16="http://schemas.microsoft.com/office/drawing/2014/main" id="{6E134B97-ADE3-488E-9CB7-EEBAE047C87C}"/>
              </a:ext>
            </a:extLst>
          </p:cNvPr>
          <p:cNvSpPr>
            <a:spLocks noGrp="1"/>
          </p:cNvSpPr>
          <p:nvPr>
            <p:ph idx="1"/>
          </p:nvPr>
        </p:nvSpPr>
        <p:spPr/>
        <p:txBody>
          <a:bodyPr>
            <a:normAutofit/>
          </a:bodyPr>
          <a:lstStyle/>
          <a:p>
            <a:r>
              <a:rPr lang="fr-FR" sz="2400" dirty="0"/>
              <a:t>La </a:t>
            </a:r>
            <a:r>
              <a:rPr lang="fr-FR" sz="2400" b="1" dirty="0"/>
              <a:t>variété de l’offre </a:t>
            </a:r>
            <a:r>
              <a:rPr lang="fr-FR" sz="2400" dirty="0"/>
              <a:t>d’activités et </a:t>
            </a:r>
            <a:r>
              <a:rPr lang="fr-FR" sz="2400" b="1" dirty="0"/>
              <a:t>l’adéquation</a:t>
            </a:r>
            <a:r>
              <a:rPr lang="fr-FR" sz="2400" dirty="0"/>
              <a:t> de celle-ci par rapport aux âges des enfants et aux souhaits de la familles</a:t>
            </a:r>
          </a:p>
          <a:p>
            <a:r>
              <a:rPr lang="fr-FR" sz="2400" dirty="0"/>
              <a:t>Les dimensions liées à la </a:t>
            </a:r>
            <a:r>
              <a:rPr lang="fr-FR" sz="2400" b="1" dirty="0"/>
              <a:t>mobilité</a:t>
            </a:r>
            <a:r>
              <a:rPr lang="fr-FR" sz="2400" dirty="0"/>
              <a:t>, à l’accès géographique, et à </a:t>
            </a:r>
            <a:r>
              <a:rPr lang="fr-FR" sz="2400" b="1" dirty="0"/>
              <a:t>l’organisation</a:t>
            </a:r>
            <a:r>
              <a:rPr lang="fr-FR" sz="2400" dirty="0"/>
              <a:t> familiale des trajets</a:t>
            </a:r>
          </a:p>
          <a:p>
            <a:r>
              <a:rPr lang="fr-FR" sz="2400" dirty="0"/>
              <a:t>Les dimensions liées à la </a:t>
            </a:r>
            <a:r>
              <a:rPr lang="fr-FR" sz="2400" b="1" dirty="0"/>
              <a:t>conciliation</a:t>
            </a:r>
            <a:r>
              <a:rPr lang="fr-FR" sz="2400" dirty="0"/>
              <a:t> des temps, aux </a:t>
            </a:r>
            <a:r>
              <a:rPr lang="fr-FR" sz="2400" b="1" dirty="0"/>
              <a:t>horaires</a:t>
            </a:r>
            <a:r>
              <a:rPr lang="fr-FR" sz="2400" dirty="0"/>
              <a:t> des activités et de l’accueil,  et à l’organisation familiale</a:t>
            </a:r>
          </a:p>
          <a:p>
            <a:r>
              <a:rPr lang="fr-FR" sz="2400" dirty="0"/>
              <a:t>L’égalité des </a:t>
            </a:r>
            <a:r>
              <a:rPr lang="fr-FR" sz="2400" b="1" dirty="0"/>
              <a:t>genres</a:t>
            </a:r>
            <a:r>
              <a:rPr lang="fr-FR" sz="2400" dirty="0"/>
              <a:t> et respect de la diversité</a:t>
            </a:r>
          </a:p>
          <a:p>
            <a:r>
              <a:rPr lang="fr-FR" sz="2400" dirty="0"/>
              <a:t>L’accueil des </a:t>
            </a:r>
            <a:r>
              <a:rPr lang="fr-FR" sz="2400" b="1" dirty="0"/>
              <a:t>enfants en bas-âge </a:t>
            </a:r>
            <a:r>
              <a:rPr lang="fr-FR" sz="2400" dirty="0"/>
              <a:t>(2,5 à 5 ans)</a:t>
            </a:r>
          </a:p>
          <a:p>
            <a:r>
              <a:rPr lang="fr-FR" sz="2400" dirty="0"/>
              <a:t>L’accueil des enfants en </a:t>
            </a:r>
            <a:r>
              <a:rPr lang="fr-FR" sz="2400" b="1" dirty="0"/>
              <a:t>situation de handicap</a:t>
            </a:r>
          </a:p>
          <a:p>
            <a:endParaRPr lang="fr-BE" dirty="0"/>
          </a:p>
        </p:txBody>
      </p:sp>
      <p:sp>
        <p:nvSpPr>
          <p:cNvPr id="4" name="Espace réservé du numéro de diapositive 3">
            <a:extLst>
              <a:ext uri="{FF2B5EF4-FFF2-40B4-BE49-F238E27FC236}">
                <a16:creationId xmlns:a16="http://schemas.microsoft.com/office/drawing/2014/main" id="{F8D6B2F9-A082-4C9F-831E-37166C0E325C}"/>
              </a:ext>
            </a:extLst>
          </p:cNvPr>
          <p:cNvSpPr>
            <a:spLocks noGrp="1"/>
          </p:cNvSpPr>
          <p:nvPr>
            <p:ph type="sldNum" sz="quarter" idx="12"/>
          </p:nvPr>
        </p:nvSpPr>
        <p:spPr/>
        <p:txBody>
          <a:bodyPr/>
          <a:lstStyle/>
          <a:p>
            <a:fld id="{A4D1A4ED-2D7E-4661-BC25-E525E99236DB}" type="slidenum">
              <a:rPr lang="fr-BE" smtClean="0"/>
              <a:t>5</a:t>
            </a:fld>
            <a:endParaRPr lang="fr-BE"/>
          </a:p>
        </p:txBody>
      </p:sp>
    </p:spTree>
    <p:extLst>
      <p:ext uri="{BB962C8B-B14F-4D97-AF65-F5344CB8AC3E}">
        <p14:creationId xmlns:p14="http://schemas.microsoft.com/office/powerpoint/2010/main" val="33691826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030CDE-E657-4F98-8EE7-30B8CB762139}"/>
              </a:ext>
            </a:extLst>
          </p:cNvPr>
          <p:cNvSpPr>
            <a:spLocks noGrp="1"/>
          </p:cNvSpPr>
          <p:nvPr>
            <p:ph type="title"/>
          </p:nvPr>
        </p:nvSpPr>
        <p:spPr/>
        <p:txBody>
          <a:bodyPr>
            <a:normAutofit fontScale="90000"/>
          </a:bodyPr>
          <a:lstStyle/>
          <a:p>
            <a:r>
              <a:rPr lang="fr-BE" dirty="0"/>
              <a:t>Que pensez-vous des procédures d’inscription aux activités ? </a:t>
            </a:r>
            <a:r>
              <a:rPr lang="fr-BE" sz="2200" dirty="0"/>
              <a:t>(1/2)</a:t>
            </a:r>
            <a:br>
              <a:rPr lang="fr-BE" b="1" dirty="0"/>
            </a:br>
            <a:endParaRPr lang="fr-BE" dirty="0"/>
          </a:p>
        </p:txBody>
      </p:sp>
      <p:sp>
        <p:nvSpPr>
          <p:cNvPr id="3" name="Espace réservé du contenu 2">
            <a:extLst>
              <a:ext uri="{FF2B5EF4-FFF2-40B4-BE49-F238E27FC236}">
                <a16:creationId xmlns:a16="http://schemas.microsoft.com/office/drawing/2014/main" id="{0012A590-EBFD-470A-AE12-352AACF35043}"/>
              </a:ext>
            </a:extLst>
          </p:cNvPr>
          <p:cNvSpPr>
            <a:spLocks noGrp="1"/>
          </p:cNvSpPr>
          <p:nvPr>
            <p:ph idx="1"/>
          </p:nvPr>
        </p:nvSpPr>
        <p:spPr>
          <a:xfrm>
            <a:off x="838200" y="1494971"/>
            <a:ext cx="10515600" cy="4681992"/>
          </a:xfrm>
        </p:spPr>
        <p:txBody>
          <a:bodyPr>
            <a:normAutofit/>
          </a:bodyPr>
          <a:lstStyle/>
          <a:p>
            <a:pPr marL="0" lvl="0" indent="0">
              <a:buNone/>
            </a:pPr>
            <a:endParaRPr lang="fr-BE" u="sng" dirty="0"/>
          </a:p>
          <a:p>
            <a:pPr lvl="0"/>
            <a:r>
              <a:rPr lang="fr-BE" sz="2400" b="1" dirty="0"/>
              <a:t>Les inscriptions sont une compétition</a:t>
            </a:r>
            <a:r>
              <a:rPr lang="fr-BE" sz="2400" dirty="0"/>
              <a:t>, particulièrement lorsque les prix y sont plus intéressants</a:t>
            </a:r>
          </a:p>
          <a:p>
            <a:pPr lvl="0"/>
            <a:endParaRPr lang="fr-BE" sz="2400" dirty="0"/>
          </a:p>
          <a:p>
            <a:pPr lvl="0"/>
            <a:r>
              <a:rPr lang="fr-BE" sz="2400" dirty="0"/>
              <a:t>Plusieurs familles, ayant été </a:t>
            </a:r>
            <a:r>
              <a:rPr lang="fr-BE" sz="2400" b="1" dirty="0"/>
              <a:t>confrontées à un manque de places car elles n’avaient pas perçu l’urgence </a:t>
            </a:r>
            <a:r>
              <a:rPr lang="fr-BE" sz="2400" dirty="0"/>
              <a:t>lors de l’ouverture des inscriptions, adoptent des pratiques et des stratégies</a:t>
            </a:r>
          </a:p>
          <a:p>
            <a:pPr lvl="0"/>
            <a:endParaRPr lang="fr-BE" sz="2400" dirty="0"/>
          </a:p>
          <a:p>
            <a:pPr lvl="0"/>
            <a:r>
              <a:rPr lang="fr-BE" sz="2400" dirty="0"/>
              <a:t>Pour les parents qui sont moins dans une logique de planification, </a:t>
            </a:r>
            <a:r>
              <a:rPr lang="fr-BE" sz="2400" b="1" dirty="0"/>
              <a:t>le choix est d’abord orienté par la disponibilité des places restantes</a:t>
            </a:r>
            <a:endParaRPr lang="fr-BE" sz="2400" dirty="0"/>
          </a:p>
          <a:p>
            <a:endParaRPr lang="fr-BE" dirty="0"/>
          </a:p>
        </p:txBody>
      </p:sp>
      <p:sp>
        <p:nvSpPr>
          <p:cNvPr id="4" name="Espace réservé du numéro de diapositive 3">
            <a:extLst>
              <a:ext uri="{FF2B5EF4-FFF2-40B4-BE49-F238E27FC236}">
                <a16:creationId xmlns:a16="http://schemas.microsoft.com/office/drawing/2014/main" id="{126680EA-0A60-453F-9C5A-C1650C7BEA78}"/>
              </a:ext>
            </a:extLst>
          </p:cNvPr>
          <p:cNvSpPr>
            <a:spLocks noGrp="1"/>
          </p:cNvSpPr>
          <p:nvPr>
            <p:ph type="sldNum" sz="quarter" idx="12"/>
          </p:nvPr>
        </p:nvSpPr>
        <p:spPr/>
        <p:txBody>
          <a:bodyPr/>
          <a:lstStyle/>
          <a:p>
            <a:fld id="{A4D1A4ED-2D7E-4661-BC25-E525E99236DB}" type="slidenum">
              <a:rPr lang="fr-BE" smtClean="0"/>
              <a:t>50</a:t>
            </a:fld>
            <a:endParaRPr lang="fr-BE"/>
          </a:p>
        </p:txBody>
      </p:sp>
    </p:spTree>
    <p:extLst>
      <p:ext uri="{BB962C8B-B14F-4D97-AF65-F5344CB8AC3E}">
        <p14:creationId xmlns:p14="http://schemas.microsoft.com/office/powerpoint/2010/main" val="14556669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030CDE-E657-4F98-8EE7-30B8CB762139}"/>
              </a:ext>
            </a:extLst>
          </p:cNvPr>
          <p:cNvSpPr>
            <a:spLocks noGrp="1"/>
          </p:cNvSpPr>
          <p:nvPr>
            <p:ph type="title"/>
          </p:nvPr>
        </p:nvSpPr>
        <p:spPr/>
        <p:txBody>
          <a:bodyPr>
            <a:normAutofit fontScale="90000"/>
          </a:bodyPr>
          <a:lstStyle/>
          <a:p>
            <a:r>
              <a:rPr lang="fr-BE" dirty="0"/>
              <a:t>Que pensez-vous des procédures d’inscription aux activités ? </a:t>
            </a:r>
            <a:r>
              <a:rPr lang="fr-BE" sz="2200" dirty="0"/>
              <a:t>(2/2)</a:t>
            </a:r>
            <a:br>
              <a:rPr lang="fr-BE" b="1" dirty="0"/>
            </a:br>
            <a:endParaRPr lang="fr-BE" dirty="0"/>
          </a:p>
        </p:txBody>
      </p:sp>
      <p:sp>
        <p:nvSpPr>
          <p:cNvPr id="3" name="Espace réservé du contenu 2">
            <a:extLst>
              <a:ext uri="{FF2B5EF4-FFF2-40B4-BE49-F238E27FC236}">
                <a16:creationId xmlns:a16="http://schemas.microsoft.com/office/drawing/2014/main" id="{0012A590-EBFD-470A-AE12-352AACF35043}"/>
              </a:ext>
            </a:extLst>
          </p:cNvPr>
          <p:cNvSpPr>
            <a:spLocks noGrp="1"/>
          </p:cNvSpPr>
          <p:nvPr>
            <p:ph idx="1"/>
          </p:nvPr>
        </p:nvSpPr>
        <p:spPr>
          <a:xfrm>
            <a:off x="838200" y="1494971"/>
            <a:ext cx="10515600" cy="4681992"/>
          </a:xfrm>
        </p:spPr>
        <p:txBody>
          <a:bodyPr>
            <a:normAutofit/>
          </a:bodyPr>
          <a:lstStyle/>
          <a:p>
            <a:pPr marL="0" lvl="0" indent="0">
              <a:buNone/>
            </a:pPr>
            <a:endParaRPr lang="fr-BE" u="sng" dirty="0"/>
          </a:p>
          <a:p>
            <a:pPr lvl="0"/>
            <a:r>
              <a:rPr lang="fr-BE" dirty="0"/>
              <a:t>La plupart des </a:t>
            </a:r>
            <a:r>
              <a:rPr lang="fr-BE" b="1" dirty="0"/>
              <a:t>inscriptions </a:t>
            </a:r>
            <a:r>
              <a:rPr lang="fr-BE" dirty="0"/>
              <a:t>se réalisent </a:t>
            </a:r>
            <a:r>
              <a:rPr lang="fr-BE" b="1" dirty="0"/>
              <a:t>en ligne</a:t>
            </a:r>
          </a:p>
          <a:p>
            <a:pPr lvl="0"/>
            <a:r>
              <a:rPr lang="fr-BE" dirty="0"/>
              <a:t>Les informations en </a:t>
            </a:r>
            <a:r>
              <a:rPr lang="fr-BE" b="1" dirty="0"/>
              <a:t>format papier </a:t>
            </a:r>
            <a:r>
              <a:rPr lang="fr-BE" dirty="0"/>
              <a:t>arrivent</a:t>
            </a:r>
            <a:r>
              <a:rPr lang="fr-BE" b="1" dirty="0"/>
              <a:t> tardivement</a:t>
            </a:r>
            <a:r>
              <a:rPr lang="fr-BE" dirty="0"/>
              <a:t> par rapport aux informations disponibles en ligne, et les délais avant de recevoir la confirmation peuvent être plus longs</a:t>
            </a:r>
          </a:p>
          <a:p>
            <a:pPr lvl="0"/>
            <a:r>
              <a:rPr lang="fr-BE" dirty="0"/>
              <a:t>Difficulté d’inscription auprès de/connaissance des </a:t>
            </a:r>
            <a:r>
              <a:rPr lang="fr-BE" b="1" dirty="0"/>
              <a:t>plus petites structures</a:t>
            </a:r>
            <a:endParaRPr lang="fr-BE" dirty="0"/>
          </a:p>
          <a:p>
            <a:pPr lvl="0"/>
            <a:r>
              <a:rPr lang="fr-BE" b="1" dirty="0"/>
              <a:t>Fracture numérique: </a:t>
            </a:r>
            <a:r>
              <a:rPr lang="fr-BE" dirty="0"/>
              <a:t>difficultés liées à l’utilisation des appareils numériques et informatiques</a:t>
            </a:r>
          </a:p>
          <a:p>
            <a:endParaRPr lang="fr-BE" dirty="0"/>
          </a:p>
        </p:txBody>
      </p:sp>
      <p:sp>
        <p:nvSpPr>
          <p:cNvPr id="4" name="Espace réservé du numéro de diapositive 3">
            <a:extLst>
              <a:ext uri="{FF2B5EF4-FFF2-40B4-BE49-F238E27FC236}">
                <a16:creationId xmlns:a16="http://schemas.microsoft.com/office/drawing/2014/main" id="{126680EA-0A60-453F-9C5A-C1650C7BEA78}"/>
              </a:ext>
            </a:extLst>
          </p:cNvPr>
          <p:cNvSpPr>
            <a:spLocks noGrp="1"/>
          </p:cNvSpPr>
          <p:nvPr>
            <p:ph type="sldNum" sz="quarter" idx="12"/>
          </p:nvPr>
        </p:nvSpPr>
        <p:spPr/>
        <p:txBody>
          <a:bodyPr/>
          <a:lstStyle/>
          <a:p>
            <a:fld id="{A4D1A4ED-2D7E-4661-BC25-E525E99236DB}" type="slidenum">
              <a:rPr lang="fr-BE" smtClean="0"/>
              <a:t>51</a:t>
            </a:fld>
            <a:endParaRPr lang="fr-BE"/>
          </a:p>
        </p:txBody>
      </p:sp>
    </p:spTree>
    <p:extLst>
      <p:ext uri="{BB962C8B-B14F-4D97-AF65-F5344CB8AC3E}">
        <p14:creationId xmlns:p14="http://schemas.microsoft.com/office/powerpoint/2010/main" val="39504534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CE5628-28D4-4B3C-9B8F-57D0A6F0A9D7}"/>
              </a:ext>
            </a:extLst>
          </p:cNvPr>
          <p:cNvSpPr>
            <a:spLocks noGrp="1"/>
          </p:cNvSpPr>
          <p:nvPr>
            <p:ph type="title"/>
          </p:nvPr>
        </p:nvSpPr>
        <p:spPr/>
        <p:txBody>
          <a:bodyPr/>
          <a:lstStyle/>
          <a:p>
            <a:r>
              <a:rPr lang="fr-BE" dirty="0"/>
              <a:t>Que pensez-vous du prix, du coût que cela représente ? </a:t>
            </a:r>
            <a:r>
              <a:rPr lang="fr-BE" sz="2000" dirty="0"/>
              <a:t>(1/3)</a:t>
            </a:r>
            <a:endParaRPr lang="fr-BE" dirty="0"/>
          </a:p>
        </p:txBody>
      </p:sp>
      <p:sp>
        <p:nvSpPr>
          <p:cNvPr id="3" name="Espace réservé du contenu 2">
            <a:extLst>
              <a:ext uri="{FF2B5EF4-FFF2-40B4-BE49-F238E27FC236}">
                <a16:creationId xmlns:a16="http://schemas.microsoft.com/office/drawing/2014/main" id="{8FC6B719-8DCF-459F-86E8-3C186C51B844}"/>
              </a:ext>
            </a:extLst>
          </p:cNvPr>
          <p:cNvSpPr>
            <a:spLocks noGrp="1"/>
          </p:cNvSpPr>
          <p:nvPr>
            <p:ph idx="1"/>
          </p:nvPr>
        </p:nvSpPr>
        <p:spPr/>
        <p:txBody>
          <a:bodyPr>
            <a:normAutofit/>
          </a:bodyPr>
          <a:lstStyle/>
          <a:p>
            <a:pPr lvl="0"/>
            <a:r>
              <a:rPr lang="fr-BE" sz="2400" b="1" dirty="0"/>
              <a:t>Il est compliqué de dégager un budget </a:t>
            </a:r>
            <a:r>
              <a:rPr lang="fr-BE" sz="2400" dirty="0"/>
              <a:t>ou une somme de référence pour les familles</a:t>
            </a:r>
          </a:p>
          <a:p>
            <a:pPr lvl="0"/>
            <a:r>
              <a:rPr lang="fr-BE" sz="2400" dirty="0"/>
              <a:t>Les parents s’interrogent sur </a:t>
            </a:r>
            <a:r>
              <a:rPr lang="fr-BE" sz="2400" b="1" dirty="0"/>
              <a:t>le lien entre le prix et la qualité</a:t>
            </a:r>
            <a:r>
              <a:rPr lang="fr-BE" sz="2400" dirty="0"/>
              <a:t> : qu’est-ce qui détermine qu’un prix soit plus ou moins élevé qu’un autre ?</a:t>
            </a:r>
          </a:p>
          <a:p>
            <a:pPr lvl="0"/>
            <a:r>
              <a:rPr lang="fr-BE" sz="2400" dirty="0"/>
              <a:t>Soutien des parents pour que </a:t>
            </a:r>
            <a:r>
              <a:rPr lang="fr-BE" sz="2400" b="1" dirty="0"/>
              <a:t>les structures et les professionnels puissent « vivre » correctement</a:t>
            </a:r>
            <a:r>
              <a:rPr lang="fr-BE" sz="2400" dirty="0"/>
              <a:t> en étant suffisamment rémunérés pour leur activité d’accueil </a:t>
            </a:r>
          </a:p>
          <a:p>
            <a:pPr lvl="0"/>
            <a:r>
              <a:rPr lang="fr-BE" sz="2400" dirty="0"/>
              <a:t>Lorsque des difficultés importantes se présentent (impossibilité de participer à l’ensemble de la semaine) au cours d’une semaine d’activité, </a:t>
            </a:r>
            <a:r>
              <a:rPr lang="fr-BE" sz="2400" b="1" dirty="0"/>
              <a:t>les parents apprécient fortement d’être remboursés</a:t>
            </a:r>
            <a:r>
              <a:rPr lang="fr-BE" sz="2400" dirty="0"/>
              <a:t> proportionnellement à l’absence</a:t>
            </a:r>
          </a:p>
          <a:p>
            <a:endParaRPr lang="fr-BE" dirty="0"/>
          </a:p>
        </p:txBody>
      </p:sp>
      <p:sp>
        <p:nvSpPr>
          <p:cNvPr id="4" name="Espace réservé du numéro de diapositive 3">
            <a:extLst>
              <a:ext uri="{FF2B5EF4-FFF2-40B4-BE49-F238E27FC236}">
                <a16:creationId xmlns:a16="http://schemas.microsoft.com/office/drawing/2014/main" id="{3C18CC45-822D-4175-B729-C83CAFEF41A6}"/>
              </a:ext>
            </a:extLst>
          </p:cNvPr>
          <p:cNvSpPr>
            <a:spLocks noGrp="1"/>
          </p:cNvSpPr>
          <p:nvPr>
            <p:ph type="sldNum" sz="quarter" idx="12"/>
          </p:nvPr>
        </p:nvSpPr>
        <p:spPr/>
        <p:txBody>
          <a:bodyPr/>
          <a:lstStyle/>
          <a:p>
            <a:fld id="{A4D1A4ED-2D7E-4661-BC25-E525E99236DB}" type="slidenum">
              <a:rPr lang="fr-BE" smtClean="0"/>
              <a:t>52</a:t>
            </a:fld>
            <a:endParaRPr lang="fr-BE"/>
          </a:p>
        </p:txBody>
      </p:sp>
    </p:spTree>
    <p:extLst>
      <p:ext uri="{BB962C8B-B14F-4D97-AF65-F5344CB8AC3E}">
        <p14:creationId xmlns:p14="http://schemas.microsoft.com/office/powerpoint/2010/main" val="35572410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CE5628-28D4-4B3C-9B8F-57D0A6F0A9D7}"/>
              </a:ext>
            </a:extLst>
          </p:cNvPr>
          <p:cNvSpPr>
            <a:spLocks noGrp="1"/>
          </p:cNvSpPr>
          <p:nvPr>
            <p:ph type="title"/>
          </p:nvPr>
        </p:nvSpPr>
        <p:spPr/>
        <p:txBody>
          <a:bodyPr/>
          <a:lstStyle/>
          <a:p>
            <a:r>
              <a:rPr lang="fr-BE" dirty="0"/>
              <a:t>Que pensez-vous du prix, du coût que cela représente ? </a:t>
            </a:r>
            <a:r>
              <a:rPr lang="fr-BE" sz="2000" dirty="0"/>
              <a:t>(2/3)</a:t>
            </a:r>
            <a:endParaRPr lang="fr-BE" dirty="0"/>
          </a:p>
        </p:txBody>
      </p:sp>
      <p:sp>
        <p:nvSpPr>
          <p:cNvPr id="3" name="Espace réservé du contenu 2">
            <a:extLst>
              <a:ext uri="{FF2B5EF4-FFF2-40B4-BE49-F238E27FC236}">
                <a16:creationId xmlns:a16="http://schemas.microsoft.com/office/drawing/2014/main" id="{8FC6B719-8DCF-459F-86E8-3C186C51B844}"/>
              </a:ext>
            </a:extLst>
          </p:cNvPr>
          <p:cNvSpPr>
            <a:spLocks noGrp="1"/>
          </p:cNvSpPr>
          <p:nvPr>
            <p:ph idx="1"/>
          </p:nvPr>
        </p:nvSpPr>
        <p:spPr/>
        <p:txBody>
          <a:bodyPr>
            <a:normAutofit/>
          </a:bodyPr>
          <a:lstStyle/>
          <a:p>
            <a:pPr lvl="0"/>
            <a:endParaRPr lang="fr-BE" sz="3000" b="1" dirty="0"/>
          </a:p>
          <a:p>
            <a:pPr lvl="0"/>
            <a:r>
              <a:rPr lang="fr-BE" sz="3000" dirty="0"/>
              <a:t>Certains parents s’inquiètent de </a:t>
            </a:r>
            <a:r>
              <a:rPr lang="fr-BE" sz="3000" b="1" dirty="0"/>
              <a:t>l’impact de la réforme des rythmes</a:t>
            </a:r>
            <a:r>
              <a:rPr lang="fr-BE" sz="3000" dirty="0"/>
              <a:t> annuels</a:t>
            </a:r>
          </a:p>
          <a:p>
            <a:pPr lvl="0"/>
            <a:r>
              <a:rPr lang="fr-BE" sz="3000" dirty="0"/>
              <a:t>Certains parents suggèrent que des activités de loisirs soient plus systématiquement </a:t>
            </a:r>
            <a:r>
              <a:rPr lang="fr-BE" sz="3000" b="1" dirty="0"/>
              <a:t>organisées dans les écoles </a:t>
            </a:r>
          </a:p>
          <a:p>
            <a:pPr lvl="0"/>
            <a:r>
              <a:rPr lang="fr-BE" sz="3000" dirty="0"/>
              <a:t>Plusieurs parents considèrent que </a:t>
            </a:r>
            <a:r>
              <a:rPr lang="fr-BE" sz="3000" b="1" dirty="0"/>
              <a:t>le budget des stages est un « budget important », voire « de la folie »</a:t>
            </a:r>
            <a:endParaRPr lang="fr-BE" dirty="0"/>
          </a:p>
        </p:txBody>
      </p:sp>
      <p:sp>
        <p:nvSpPr>
          <p:cNvPr id="4" name="Espace réservé du numéro de diapositive 3">
            <a:extLst>
              <a:ext uri="{FF2B5EF4-FFF2-40B4-BE49-F238E27FC236}">
                <a16:creationId xmlns:a16="http://schemas.microsoft.com/office/drawing/2014/main" id="{3C18CC45-822D-4175-B729-C83CAFEF41A6}"/>
              </a:ext>
            </a:extLst>
          </p:cNvPr>
          <p:cNvSpPr>
            <a:spLocks noGrp="1"/>
          </p:cNvSpPr>
          <p:nvPr>
            <p:ph type="sldNum" sz="quarter" idx="12"/>
          </p:nvPr>
        </p:nvSpPr>
        <p:spPr/>
        <p:txBody>
          <a:bodyPr/>
          <a:lstStyle/>
          <a:p>
            <a:fld id="{A4D1A4ED-2D7E-4661-BC25-E525E99236DB}" type="slidenum">
              <a:rPr lang="fr-BE" smtClean="0"/>
              <a:t>53</a:t>
            </a:fld>
            <a:endParaRPr lang="fr-BE"/>
          </a:p>
        </p:txBody>
      </p:sp>
    </p:spTree>
    <p:extLst>
      <p:ext uri="{BB962C8B-B14F-4D97-AF65-F5344CB8AC3E}">
        <p14:creationId xmlns:p14="http://schemas.microsoft.com/office/powerpoint/2010/main" val="27824798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CE5628-28D4-4B3C-9B8F-57D0A6F0A9D7}"/>
              </a:ext>
            </a:extLst>
          </p:cNvPr>
          <p:cNvSpPr>
            <a:spLocks noGrp="1"/>
          </p:cNvSpPr>
          <p:nvPr>
            <p:ph type="title"/>
          </p:nvPr>
        </p:nvSpPr>
        <p:spPr/>
        <p:txBody>
          <a:bodyPr/>
          <a:lstStyle/>
          <a:p>
            <a:r>
              <a:rPr lang="fr-BE" dirty="0"/>
              <a:t>Que pensez-vous du prix, du coût que cela représente ? </a:t>
            </a:r>
            <a:r>
              <a:rPr lang="fr-BE" sz="2000" dirty="0"/>
              <a:t>(3/3)</a:t>
            </a:r>
            <a:endParaRPr lang="fr-BE" dirty="0"/>
          </a:p>
        </p:txBody>
      </p:sp>
      <p:sp>
        <p:nvSpPr>
          <p:cNvPr id="3" name="Espace réservé du contenu 2">
            <a:extLst>
              <a:ext uri="{FF2B5EF4-FFF2-40B4-BE49-F238E27FC236}">
                <a16:creationId xmlns:a16="http://schemas.microsoft.com/office/drawing/2014/main" id="{8FC6B719-8DCF-459F-86E8-3C186C51B844}"/>
              </a:ext>
            </a:extLst>
          </p:cNvPr>
          <p:cNvSpPr>
            <a:spLocks noGrp="1"/>
          </p:cNvSpPr>
          <p:nvPr>
            <p:ph idx="1"/>
          </p:nvPr>
        </p:nvSpPr>
        <p:spPr/>
        <p:txBody>
          <a:bodyPr>
            <a:normAutofit/>
          </a:bodyPr>
          <a:lstStyle/>
          <a:p>
            <a:pPr marL="0" indent="0">
              <a:buNone/>
            </a:pPr>
            <a:endParaRPr lang="fr-BE" sz="3200" dirty="0"/>
          </a:p>
          <a:p>
            <a:endParaRPr lang="fr-BE" sz="3200" dirty="0"/>
          </a:p>
          <a:p>
            <a:r>
              <a:rPr lang="fr-BE" sz="3200" dirty="0"/>
              <a:t>Les</a:t>
            </a:r>
            <a:r>
              <a:rPr lang="fr-BE" sz="3200" b="1" dirty="0"/>
              <a:t> </a:t>
            </a:r>
            <a:r>
              <a:rPr lang="fr-BE" sz="3200" dirty="0"/>
              <a:t>mécanismes de </a:t>
            </a:r>
            <a:r>
              <a:rPr lang="fr-BE" sz="3200" b="1" dirty="0"/>
              <a:t>déduction fiscale</a:t>
            </a:r>
            <a:r>
              <a:rPr lang="fr-BE" sz="3200" dirty="0"/>
              <a:t>:</a:t>
            </a:r>
            <a:r>
              <a:rPr lang="fr-BE" sz="3200" b="1" dirty="0"/>
              <a:t> </a:t>
            </a:r>
            <a:r>
              <a:rPr lang="fr-BE" sz="3200" dirty="0"/>
              <a:t>ambivalence</a:t>
            </a:r>
          </a:p>
          <a:p>
            <a:r>
              <a:rPr lang="fr-BE" sz="3000" dirty="0"/>
              <a:t>Les</a:t>
            </a:r>
            <a:r>
              <a:rPr lang="fr-BE" sz="3000" b="1" dirty="0"/>
              <a:t> mutuelles </a:t>
            </a:r>
            <a:r>
              <a:rPr lang="fr-BE" sz="3000" dirty="0"/>
              <a:t>interviennent</a:t>
            </a:r>
          </a:p>
          <a:p>
            <a:r>
              <a:rPr lang="fr-BE" sz="3000" dirty="0"/>
              <a:t>Certaines structures proposent </a:t>
            </a:r>
            <a:r>
              <a:rPr lang="fr-BE" sz="3000" b="1" dirty="0"/>
              <a:t>une inscription prioritaire</a:t>
            </a:r>
            <a:endParaRPr lang="fr-BE" sz="3000" dirty="0"/>
          </a:p>
        </p:txBody>
      </p:sp>
      <p:sp>
        <p:nvSpPr>
          <p:cNvPr id="4" name="Espace réservé du numéro de diapositive 3">
            <a:extLst>
              <a:ext uri="{FF2B5EF4-FFF2-40B4-BE49-F238E27FC236}">
                <a16:creationId xmlns:a16="http://schemas.microsoft.com/office/drawing/2014/main" id="{3C18CC45-822D-4175-B729-C83CAFEF41A6}"/>
              </a:ext>
            </a:extLst>
          </p:cNvPr>
          <p:cNvSpPr>
            <a:spLocks noGrp="1"/>
          </p:cNvSpPr>
          <p:nvPr>
            <p:ph type="sldNum" sz="quarter" idx="12"/>
          </p:nvPr>
        </p:nvSpPr>
        <p:spPr/>
        <p:txBody>
          <a:bodyPr/>
          <a:lstStyle/>
          <a:p>
            <a:fld id="{A4D1A4ED-2D7E-4661-BC25-E525E99236DB}" type="slidenum">
              <a:rPr lang="fr-BE" smtClean="0"/>
              <a:t>54</a:t>
            </a:fld>
            <a:endParaRPr lang="fr-BE"/>
          </a:p>
        </p:txBody>
      </p:sp>
    </p:spTree>
    <p:extLst>
      <p:ext uri="{BB962C8B-B14F-4D97-AF65-F5344CB8AC3E}">
        <p14:creationId xmlns:p14="http://schemas.microsoft.com/office/powerpoint/2010/main" val="17552155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2C0FE-8A3F-493F-A824-4AF7B092FED2}"/>
              </a:ext>
            </a:extLst>
          </p:cNvPr>
          <p:cNvSpPr>
            <a:spLocks noGrp="1"/>
          </p:cNvSpPr>
          <p:nvPr>
            <p:ph type="title"/>
          </p:nvPr>
        </p:nvSpPr>
        <p:spPr/>
        <p:txBody>
          <a:bodyPr>
            <a:normAutofit/>
          </a:bodyPr>
          <a:lstStyle/>
          <a:p>
            <a:r>
              <a:rPr lang="fr-BE" dirty="0"/>
              <a:t>Que pensez-vous de la qualité des activités ? Comment en jugez-vous ? </a:t>
            </a:r>
            <a:r>
              <a:rPr lang="fr-BE" sz="2000" dirty="0"/>
              <a:t>(1/2)</a:t>
            </a:r>
            <a:endParaRPr lang="fr-BE" dirty="0"/>
          </a:p>
        </p:txBody>
      </p:sp>
      <p:sp>
        <p:nvSpPr>
          <p:cNvPr id="3" name="Espace réservé du contenu 2">
            <a:extLst>
              <a:ext uri="{FF2B5EF4-FFF2-40B4-BE49-F238E27FC236}">
                <a16:creationId xmlns:a16="http://schemas.microsoft.com/office/drawing/2014/main" id="{3A9D5D81-2DFD-4363-B690-2D84347F87AB}"/>
              </a:ext>
            </a:extLst>
          </p:cNvPr>
          <p:cNvSpPr>
            <a:spLocks noGrp="1"/>
          </p:cNvSpPr>
          <p:nvPr>
            <p:ph idx="1"/>
          </p:nvPr>
        </p:nvSpPr>
        <p:spPr/>
        <p:txBody>
          <a:bodyPr>
            <a:normAutofit/>
          </a:bodyPr>
          <a:lstStyle/>
          <a:p>
            <a:pPr marL="0" lvl="0" indent="0">
              <a:buNone/>
            </a:pPr>
            <a:endParaRPr lang="fr-BE" dirty="0"/>
          </a:p>
          <a:p>
            <a:pPr lvl="0"/>
            <a:r>
              <a:rPr lang="fr-BE" dirty="0"/>
              <a:t>De manière générale, </a:t>
            </a:r>
            <a:r>
              <a:rPr lang="fr-BE" b="1" dirty="0"/>
              <a:t>une appréciation positive de la qualité</a:t>
            </a:r>
            <a:r>
              <a:rPr lang="fr-BE" dirty="0"/>
              <a:t> des activités auxquelles participent leurs enfants</a:t>
            </a:r>
          </a:p>
          <a:p>
            <a:pPr lvl="0"/>
            <a:r>
              <a:rPr lang="fr-BE" dirty="0"/>
              <a:t>Par rapport au </a:t>
            </a:r>
            <a:r>
              <a:rPr lang="fr-BE" b="1" dirty="0"/>
              <a:t>lien entre coût et qualité</a:t>
            </a:r>
            <a:r>
              <a:rPr lang="fr-BE" dirty="0"/>
              <a:t> : </a:t>
            </a:r>
          </a:p>
          <a:p>
            <a:pPr lvl="1"/>
            <a:r>
              <a:rPr lang="fr-BE" dirty="0"/>
              <a:t>pourquoi ces variations de prix?</a:t>
            </a:r>
          </a:p>
          <a:p>
            <a:pPr lvl="1"/>
            <a:r>
              <a:rPr lang="fr-BE" dirty="0"/>
              <a:t>lorsque le budget augmente, les parents attendent que la qualité augmente en parallèle</a:t>
            </a:r>
          </a:p>
          <a:p>
            <a:pPr lvl="1"/>
            <a:r>
              <a:rPr lang="fr-BE" dirty="0"/>
              <a:t>un étonnement (positif) quant aux activités proposées dans les plaines de vacances, en regard du prix demandé</a:t>
            </a:r>
          </a:p>
        </p:txBody>
      </p:sp>
      <p:sp>
        <p:nvSpPr>
          <p:cNvPr id="4" name="Espace réservé du numéro de diapositive 3">
            <a:extLst>
              <a:ext uri="{FF2B5EF4-FFF2-40B4-BE49-F238E27FC236}">
                <a16:creationId xmlns:a16="http://schemas.microsoft.com/office/drawing/2014/main" id="{5928282E-B61E-43B2-9EAB-8D16ACEC066B}"/>
              </a:ext>
            </a:extLst>
          </p:cNvPr>
          <p:cNvSpPr>
            <a:spLocks noGrp="1"/>
          </p:cNvSpPr>
          <p:nvPr>
            <p:ph type="sldNum" sz="quarter" idx="12"/>
          </p:nvPr>
        </p:nvSpPr>
        <p:spPr/>
        <p:txBody>
          <a:bodyPr/>
          <a:lstStyle/>
          <a:p>
            <a:fld id="{A4D1A4ED-2D7E-4661-BC25-E525E99236DB}" type="slidenum">
              <a:rPr lang="fr-BE" smtClean="0"/>
              <a:t>55</a:t>
            </a:fld>
            <a:endParaRPr lang="fr-BE"/>
          </a:p>
        </p:txBody>
      </p:sp>
    </p:spTree>
    <p:extLst>
      <p:ext uri="{BB962C8B-B14F-4D97-AF65-F5344CB8AC3E}">
        <p14:creationId xmlns:p14="http://schemas.microsoft.com/office/powerpoint/2010/main" val="33867652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A3F95A-99B6-4721-9B9E-078B1E9E3DB4}"/>
              </a:ext>
            </a:extLst>
          </p:cNvPr>
          <p:cNvSpPr>
            <a:spLocks noGrp="1"/>
          </p:cNvSpPr>
          <p:nvPr>
            <p:ph type="title"/>
          </p:nvPr>
        </p:nvSpPr>
        <p:spPr/>
        <p:txBody>
          <a:bodyPr>
            <a:normAutofit/>
          </a:bodyPr>
          <a:lstStyle/>
          <a:p>
            <a:r>
              <a:rPr lang="fr-BE" dirty="0"/>
              <a:t>Que pensez-vous de la qualité des activités ? Comment en jugez-vous ? </a:t>
            </a:r>
            <a:r>
              <a:rPr lang="fr-BE" sz="2200" dirty="0"/>
              <a:t>(2/2)</a:t>
            </a:r>
            <a:endParaRPr lang="fr-BE" dirty="0"/>
          </a:p>
        </p:txBody>
      </p:sp>
      <p:sp>
        <p:nvSpPr>
          <p:cNvPr id="3" name="Espace réservé du contenu 2">
            <a:extLst>
              <a:ext uri="{FF2B5EF4-FFF2-40B4-BE49-F238E27FC236}">
                <a16:creationId xmlns:a16="http://schemas.microsoft.com/office/drawing/2014/main" id="{561243B0-BD54-4C97-ADCC-D1828C84CF7C}"/>
              </a:ext>
            </a:extLst>
          </p:cNvPr>
          <p:cNvSpPr>
            <a:spLocks noGrp="1"/>
          </p:cNvSpPr>
          <p:nvPr>
            <p:ph idx="1"/>
          </p:nvPr>
        </p:nvSpPr>
        <p:spPr/>
        <p:txBody>
          <a:bodyPr>
            <a:normAutofit/>
          </a:bodyPr>
          <a:lstStyle/>
          <a:p>
            <a:pPr lvl="0"/>
            <a:endParaRPr lang="fr-BE" dirty="0"/>
          </a:p>
          <a:p>
            <a:pPr lvl="0"/>
            <a:r>
              <a:rPr lang="fr-BE" dirty="0"/>
              <a:t>L’attente que les personnes –dont les </a:t>
            </a:r>
            <a:r>
              <a:rPr lang="fr-BE" dirty="0" err="1"/>
              <a:t>étudiant·e·s</a:t>
            </a:r>
            <a:r>
              <a:rPr lang="fr-BE" dirty="0"/>
              <a:t>– encadrant les enfants soient </a:t>
            </a:r>
            <a:r>
              <a:rPr lang="fr-BE" b="1" dirty="0"/>
              <a:t>suffisamment formées</a:t>
            </a:r>
          </a:p>
          <a:p>
            <a:pPr lvl="0"/>
            <a:r>
              <a:rPr lang="fr-BE" dirty="0"/>
              <a:t>La </a:t>
            </a:r>
            <a:r>
              <a:rPr lang="fr-BE" b="1" dirty="0"/>
              <a:t>période </a:t>
            </a:r>
            <a:r>
              <a:rPr lang="fr-BE" b="1" dirty="0" err="1"/>
              <a:t>Covid</a:t>
            </a:r>
            <a:r>
              <a:rPr lang="fr-BE" dirty="0"/>
              <a:t>: contraintes d’organisation pour les activités (en extérieur malgré les intempéries et la saison froide), a laissé certains enfants insatisfaits.</a:t>
            </a:r>
          </a:p>
          <a:p>
            <a:pPr lvl="0"/>
            <a:r>
              <a:rPr lang="fr-BE" dirty="0"/>
              <a:t>Que le </a:t>
            </a:r>
            <a:r>
              <a:rPr lang="fr-BE" b="1" dirty="0"/>
              <a:t>plaisir et l’épanouissement </a:t>
            </a:r>
            <a:r>
              <a:rPr lang="fr-BE" dirty="0"/>
              <a:t>des enfants soient au centre de l’organisation des activités et de l’encadrement. </a:t>
            </a:r>
          </a:p>
          <a:p>
            <a:endParaRPr lang="fr-BE" dirty="0"/>
          </a:p>
        </p:txBody>
      </p:sp>
      <p:sp>
        <p:nvSpPr>
          <p:cNvPr id="4" name="Espace réservé du numéro de diapositive 3">
            <a:extLst>
              <a:ext uri="{FF2B5EF4-FFF2-40B4-BE49-F238E27FC236}">
                <a16:creationId xmlns:a16="http://schemas.microsoft.com/office/drawing/2014/main" id="{4F4D35FD-EBC8-4866-A513-4306B91D84DE}"/>
              </a:ext>
            </a:extLst>
          </p:cNvPr>
          <p:cNvSpPr>
            <a:spLocks noGrp="1"/>
          </p:cNvSpPr>
          <p:nvPr>
            <p:ph type="sldNum" sz="quarter" idx="12"/>
          </p:nvPr>
        </p:nvSpPr>
        <p:spPr/>
        <p:txBody>
          <a:bodyPr/>
          <a:lstStyle/>
          <a:p>
            <a:fld id="{A4D1A4ED-2D7E-4661-BC25-E525E99236DB}" type="slidenum">
              <a:rPr lang="fr-BE" smtClean="0"/>
              <a:t>56</a:t>
            </a:fld>
            <a:endParaRPr lang="fr-BE"/>
          </a:p>
        </p:txBody>
      </p:sp>
    </p:spTree>
    <p:extLst>
      <p:ext uri="{BB962C8B-B14F-4D97-AF65-F5344CB8AC3E}">
        <p14:creationId xmlns:p14="http://schemas.microsoft.com/office/powerpoint/2010/main" val="22991058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C48739-4F6C-4836-9DCE-CE0B067F8602}"/>
              </a:ext>
            </a:extLst>
          </p:cNvPr>
          <p:cNvSpPr>
            <a:spLocks noGrp="1"/>
          </p:cNvSpPr>
          <p:nvPr>
            <p:ph type="title"/>
          </p:nvPr>
        </p:nvSpPr>
        <p:spPr/>
        <p:txBody>
          <a:bodyPr>
            <a:normAutofit/>
          </a:bodyPr>
          <a:lstStyle/>
          <a:p>
            <a:r>
              <a:rPr lang="fr-BE" dirty="0"/>
              <a:t>Que pensez-vous de l’accueil des plus jeunes enfants (2,5 – 5 ans)?</a:t>
            </a:r>
          </a:p>
        </p:txBody>
      </p:sp>
      <p:sp>
        <p:nvSpPr>
          <p:cNvPr id="3" name="Espace réservé du contenu 2">
            <a:extLst>
              <a:ext uri="{FF2B5EF4-FFF2-40B4-BE49-F238E27FC236}">
                <a16:creationId xmlns:a16="http://schemas.microsoft.com/office/drawing/2014/main" id="{82AD4053-4750-4BD3-93BB-E0A64C94F9F0}"/>
              </a:ext>
            </a:extLst>
          </p:cNvPr>
          <p:cNvSpPr>
            <a:spLocks noGrp="1"/>
          </p:cNvSpPr>
          <p:nvPr>
            <p:ph idx="1"/>
          </p:nvPr>
        </p:nvSpPr>
        <p:spPr/>
        <p:txBody>
          <a:bodyPr>
            <a:normAutofit/>
          </a:bodyPr>
          <a:lstStyle/>
          <a:p>
            <a:pPr marL="0" lvl="0" indent="0">
              <a:buNone/>
            </a:pPr>
            <a:endParaRPr lang="fr-BE" u="sng" dirty="0"/>
          </a:p>
          <a:p>
            <a:pPr lvl="0"/>
            <a:r>
              <a:rPr lang="fr-BE" dirty="0"/>
              <a:t>La question de la </a:t>
            </a:r>
            <a:r>
              <a:rPr lang="fr-BE" b="1" dirty="0"/>
              <a:t>propreté</a:t>
            </a:r>
            <a:r>
              <a:rPr lang="fr-BE" dirty="0"/>
              <a:t> se pose de manière parfois problématique</a:t>
            </a:r>
          </a:p>
          <a:p>
            <a:pPr lvl="0"/>
            <a:r>
              <a:rPr lang="fr-BE" dirty="0"/>
              <a:t>La présence d’un </a:t>
            </a:r>
            <a:r>
              <a:rPr lang="fr-BE" b="1" dirty="0"/>
              <a:t>coin « sieste »</a:t>
            </a:r>
            <a:r>
              <a:rPr lang="fr-BE" dirty="0"/>
              <a:t> est appréciée</a:t>
            </a:r>
          </a:p>
          <a:p>
            <a:pPr lvl="0"/>
            <a:r>
              <a:rPr lang="fr-BE" dirty="0"/>
              <a:t>Le peu d’offre d’activités dédiées à ces enfants génère des </a:t>
            </a:r>
            <a:r>
              <a:rPr lang="fr-BE" b="1" dirty="0"/>
              <a:t>contraintes en matière de congés</a:t>
            </a:r>
          </a:p>
          <a:p>
            <a:pPr lvl="0"/>
            <a:r>
              <a:rPr lang="fr-BE" dirty="0"/>
              <a:t>La </a:t>
            </a:r>
            <a:r>
              <a:rPr lang="fr-BE" b="1" dirty="0"/>
              <a:t>demande</a:t>
            </a:r>
            <a:r>
              <a:rPr lang="fr-BE" dirty="0"/>
              <a:t> de certains enfants pour de telles activités peut </a:t>
            </a:r>
            <a:r>
              <a:rPr lang="fr-BE" b="1" dirty="0"/>
              <a:t>surprendre certains parents</a:t>
            </a:r>
          </a:p>
        </p:txBody>
      </p:sp>
      <p:sp>
        <p:nvSpPr>
          <p:cNvPr id="4" name="Espace réservé du numéro de diapositive 3">
            <a:extLst>
              <a:ext uri="{FF2B5EF4-FFF2-40B4-BE49-F238E27FC236}">
                <a16:creationId xmlns:a16="http://schemas.microsoft.com/office/drawing/2014/main" id="{415C9612-6CC1-4E0C-A58C-11D00FF22216}"/>
              </a:ext>
            </a:extLst>
          </p:cNvPr>
          <p:cNvSpPr>
            <a:spLocks noGrp="1"/>
          </p:cNvSpPr>
          <p:nvPr>
            <p:ph type="sldNum" sz="quarter" idx="12"/>
          </p:nvPr>
        </p:nvSpPr>
        <p:spPr/>
        <p:txBody>
          <a:bodyPr/>
          <a:lstStyle/>
          <a:p>
            <a:fld id="{A4D1A4ED-2D7E-4661-BC25-E525E99236DB}" type="slidenum">
              <a:rPr lang="fr-BE" smtClean="0"/>
              <a:t>57</a:t>
            </a:fld>
            <a:endParaRPr lang="fr-BE"/>
          </a:p>
        </p:txBody>
      </p:sp>
    </p:spTree>
    <p:extLst>
      <p:ext uri="{BB962C8B-B14F-4D97-AF65-F5344CB8AC3E}">
        <p14:creationId xmlns:p14="http://schemas.microsoft.com/office/powerpoint/2010/main" val="35582745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701DDE-3D4B-4EAC-B648-A8C78B3315CC}"/>
              </a:ext>
            </a:extLst>
          </p:cNvPr>
          <p:cNvSpPr>
            <a:spLocks noGrp="1"/>
          </p:cNvSpPr>
          <p:nvPr>
            <p:ph type="title"/>
          </p:nvPr>
        </p:nvSpPr>
        <p:spPr/>
        <p:txBody>
          <a:bodyPr>
            <a:normAutofit fontScale="90000"/>
          </a:bodyPr>
          <a:lstStyle/>
          <a:p>
            <a:r>
              <a:rPr lang="fr-BE" dirty="0"/>
              <a:t>Que pensez-vous des aspects liés au genre de l’enfant et au respect de la diversité? </a:t>
            </a:r>
            <a:r>
              <a:rPr lang="fr-BE" sz="2200" dirty="0"/>
              <a:t>(1/2)</a:t>
            </a:r>
            <a:br>
              <a:rPr lang="fr-BE" b="1" dirty="0"/>
            </a:br>
            <a:endParaRPr lang="fr-BE" dirty="0"/>
          </a:p>
        </p:txBody>
      </p:sp>
      <p:sp>
        <p:nvSpPr>
          <p:cNvPr id="3" name="Espace réservé du contenu 2">
            <a:extLst>
              <a:ext uri="{FF2B5EF4-FFF2-40B4-BE49-F238E27FC236}">
                <a16:creationId xmlns:a16="http://schemas.microsoft.com/office/drawing/2014/main" id="{C2C8B304-551B-4D85-9AB5-184D580F5921}"/>
              </a:ext>
            </a:extLst>
          </p:cNvPr>
          <p:cNvSpPr>
            <a:spLocks noGrp="1"/>
          </p:cNvSpPr>
          <p:nvPr>
            <p:ph idx="1"/>
          </p:nvPr>
        </p:nvSpPr>
        <p:spPr>
          <a:xfrm>
            <a:off x="838200" y="1333500"/>
            <a:ext cx="10515600" cy="4843463"/>
          </a:xfrm>
        </p:spPr>
        <p:txBody>
          <a:bodyPr>
            <a:normAutofit/>
          </a:bodyPr>
          <a:lstStyle/>
          <a:p>
            <a:pPr marL="0" lvl="0" indent="0">
              <a:buNone/>
            </a:pPr>
            <a:endParaRPr lang="fr-BE" u="sng" dirty="0"/>
          </a:p>
          <a:p>
            <a:pPr lvl="0"/>
            <a:r>
              <a:rPr lang="fr-BE" dirty="0"/>
              <a:t>En ce qui concerne la mixité de genre :</a:t>
            </a:r>
          </a:p>
          <a:p>
            <a:pPr lvl="0"/>
            <a:endParaRPr lang="fr-BE" dirty="0"/>
          </a:p>
          <a:p>
            <a:pPr lvl="1"/>
            <a:r>
              <a:rPr lang="fr-BE" b="1" dirty="0"/>
              <a:t>Questionnement des parents </a:t>
            </a:r>
            <a:r>
              <a:rPr lang="fr-BE" dirty="0"/>
              <a:t>quant à l’accueil et l’acceptation de leur enfant dans des activités connotées comme étant de l’autre genre (la danse, le rugby…)</a:t>
            </a:r>
          </a:p>
          <a:p>
            <a:pPr lvl="1"/>
            <a:r>
              <a:rPr lang="fr-BE" b="1" dirty="0"/>
              <a:t>Ecoute et attention </a:t>
            </a:r>
            <a:r>
              <a:rPr lang="fr-BE" dirty="0"/>
              <a:t>de la part des structures</a:t>
            </a:r>
          </a:p>
          <a:p>
            <a:pPr lvl="1"/>
            <a:r>
              <a:rPr lang="fr-BE" dirty="0"/>
              <a:t>Cela a déjà représenté une difficulté pour certains enfants, étant les </a:t>
            </a:r>
            <a:r>
              <a:rPr lang="fr-BE" dirty="0" err="1"/>
              <a:t>seul·e·s</a:t>
            </a:r>
            <a:r>
              <a:rPr lang="fr-BE" dirty="0"/>
              <a:t> d’un genre dans un groupe donné</a:t>
            </a:r>
          </a:p>
          <a:p>
            <a:pPr lvl="1"/>
            <a:r>
              <a:rPr lang="fr-BE" dirty="0"/>
              <a:t>Attention des parents à transmettre une </a:t>
            </a:r>
            <a:r>
              <a:rPr lang="fr-BE" b="1" dirty="0"/>
              <a:t>éducation non stéréotypée</a:t>
            </a:r>
          </a:p>
        </p:txBody>
      </p:sp>
      <p:sp>
        <p:nvSpPr>
          <p:cNvPr id="4" name="Espace réservé du numéro de diapositive 3">
            <a:extLst>
              <a:ext uri="{FF2B5EF4-FFF2-40B4-BE49-F238E27FC236}">
                <a16:creationId xmlns:a16="http://schemas.microsoft.com/office/drawing/2014/main" id="{E43E3F6C-9D7D-487E-82E1-3F5076510A1C}"/>
              </a:ext>
            </a:extLst>
          </p:cNvPr>
          <p:cNvSpPr>
            <a:spLocks noGrp="1"/>
          </p:cNvSpPr>
          <p:nvPr>
            <p:ph type="sldNum" sz="quarter" idx="12"/>
          </p:nvPr>
        </p:nvSpPr>
        <p:spPr/>
        <p:txBody>
          <a:bodyPr/>
          <a:lstStyle/>
          <a:p>
            <a:fld id="{A4D1A4ED-2D7E-4661-BC25-E525E99236DB}" type="slidenum">
              <a:rPr lang="fr-BE" smtClean="0"/>
              <a:t>58</a:t>
            </a:fld>
            <a:endParaRPr lang="fr-BE"/>
          </a:p>
        </p:txBody>
      </p:sp>
    </p:spTree>
    <p:extLst>
      <p:ext uri="{BB962C8B-B14F-4D97-AF65-F5344CB8AC3E}">
        <p14:creationId xmlns:p14="http://schemas.microsoft.com/office/powerpoint/2010/main" val="426114239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701DDE-3D4B-4EAC-B648-A8C78B3315CC}"/>
              </a:ext>
            </a:extLst>
          </p:cNvPr>
          <p:cNvSpPr>
            <a:spLocks noGrp="1"/>
          </p:cNvSpPr>
          <p:nvPr>
            <p:ph type="title"/>
          </p:nvPr>
        </p:nvSpPr>
        <p:spPr/>
        <p:txBody>
          <a:bodyPr>
            <a:normAutofit fontScale="90000"/>
          </a:bodyPr>
          <a:lstStyle/>
          <a:p>
            <a:r>
              <a:rPr lang="fr-BE" dirty="0"/>
              <a:t>Que pensez-vous des aspects liés au genre de l’enfant et au respect de la diversité?</a:t>
            </a:r>
            <a:br>
              <a:rPr lang="fr-BE" b="1" dirty="0"/>
            </a:br>
            <a:endParaRPr lang="fr-BE" dirty="0"/>
          </a:p>
        </p:txBody>
      </p:sp>
      <p:sp>
        <p:nvSpPr>
          <p:cNvPr id="3" name="Espace réservé du contenu 2">
            <a:extLst>
              <a:ext uri="{FF2B5EF4-FFF2-40B4-BE49-F238E27FC236}">
                <a16:creationId xmlns:a16="http://schemas.microsoft.com/office/drawing/2014/main" id="{C2C8B304-551B-4D85-9AB5-184D580F5921}"/>
              </a:ext>
            </a:extLst>
          </p:cNvPr>
          <p:cNvSpPr>
            <a:spLocks noGrp="1"/>
          </p:cNvSpPr>
          <p:nvPr>
            <p:ph idx="1"/>
          </p:nvPr>
        </p:nvSpPr>
        <p:spPr>
          <a:xfrm>
            <a:off x="838200" y="1333500"/>
            <a:ext cx="10515600" cy="4843463"/>
          </a:xfrm>
        </p:spPr>
        <p:txBody>
          <a:bodyPr>
            <a:normAutofit/>
          </a:bodyPr>
          <a:lstStyle/>
          <a:p>
            <a:pPr marL="0" lvl="0" indent="0">
              <a:buNone/>
            </a:pPr>
            <a:endParaRPr lang="fr-BE" u="sng" dirty="0"/>
          </a:p>
          <a:p>
            <a:pPr lvl="0"/>
            <a:r>
              <a:rPr lang="fr-BE" dirty="0"/>
              <a:t>En ce qui concerne la </a:t>
            </a:r>
            <a:r>
              <a:rPr lang="fr-BE" b="1" dirty="0"/>
              <a:t>mixité sociale</a:t>
            </a:r>
            <a:r>
              <a:rPr lang="fr-BE" dirty="0"/>
              <a:t> :</a:t>
            </a:r>
          </a:p>
          <a:p>
            <a:pPr lvl="0"/>
            <a:endParaRPr lang="fr-BE" dirty="0"/>
          </a:p>
          <a:p>
            <a:pPr lvl="1"/>
            <a:r>
              <a:rPr lang="fr-BE" dirty="0"/>
              <a:t>Les </a:t>
            </a:r>
            <a:r>
              <a:rPr lang="fr-BE" b="1" dirty="0"/>
              <a:t>plaines de vacances semblent accueillir un public plus mixte</a:t>
            </a:r>
            <a:r>
              <a:rPr lang="fr-BE" dirty="0"/>
              <a:t>, plus populaire</a:t>
            </a:r>
          </a:p>
          <a:p>
            <a:pPr lvl="1"/>
            <a:endParaRPr lang="fr-BE" dirty="0"/>
          </a:p>
          <a:p>
            <a:pPr lvl="1"/>
            <a:r>
              <a:rPr lang="fr-BE" dirty="0"/>
              <a:t>La </a:t>
            </a:r>
            <a:r>
              <a:rPr lang="fr-BE" b="1" dirty="0"/>
              <a:t>mixité sociale reste globalement limitée </a:t>
            </a:r>
            <a:r>
              <a:rPr lang="fr-BE" dirty="0"/>
              <a:t>dans les activités, du fait des contingences géographiques ou financières, et les parents en sont conscients, voire le regrettent</a:t>
            </a:r>
          </a:p>
          <a:p>
            <a:endParaRPr lang="fr-BE" dirty="0"/>
          </a:p>
        </p:txBody>
      </p:sp>
      <p:sp>
        <p:nvSpPr>
          <p:cNvPr id="4" name="Espace réservé du numéro de diapositive 3">
            <a:extLst>
              <a:ext uri="{FF2B5EF4-FFF2-40B4-BE49-F238E27FC236}">
                <a16:creationId xmlns:a16="http://schemas.microsoft.com/office/drawing/2014/main" id="{E43E3F6C-9D7D-487E-82E1-3F5076510A1C}"/>
              </a:ext>
            </a:extLst>
          </p:cNvPr>
          <p:cNvSpPr>
            <a:spLocks noGrp="1"/>
          </p:cNvSpPr>
          <p:nvPr>
            <p:ph type="sldNum" sz="quarter" idx="12"/>
          </p:nvPr>
        </p:nvSpPr>
        <p:spPr/>
        <p:txBody>
          <a:bodyPr/>
          <a:lstStyle/>
          <a:p>
            <a:fld id="{A4D1A4ED-2D7E-4661-BC25-E525E99236DB}" type="slidenum">
              <a:rPr lang="fr-BE" smtClean="0"/>
              <a:t>59</a:t>
            </a:fld>
            <a:endParaRPr lang="fr-BE"/>
          </a:p>
        </p:txBody>
      </p:sp>
    </p:spTree>
    <p:extLst>
      <p:ext uri="{BB962C8B-B14F-4D97-AF65-F5344CB8AC3E}">
        <p14:creationId xmlns:p14="http://schemas.microsoft.com/office/powerpoint/2010/main" val="11520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904FD0-9E7C-42FF-93FC-8D4200CA7CF0}"/>
              </a:ext>
            </a:extLst>
          </p:cNvPr>
          <p:cNvSpPr>
            <a:spLocks noGrp="1"/>
          </p:cNvSpPr>
          <p:nvPr>
            <p:ph type="title"/>
          </p:nvPr>
        </p:nvSpPr>
        <p:spPr/>
        <p:txBody>
          <a:bodyPr/>
          <a:lstStyle/>
          <a:p>
            <a:r>
              <a:rPr lang="fr-BE" dirty="0"/>
              <a:t>Profils des familles interrogées </a:t>
            </a:r>
            <a:r>
              <a:rPr lang="fr-BE" sz="2000" dirty="0"/>
              <a:t>(1/3)</a:t>
            </a:r>
            <a:endParaRPr lang="fr-BE" dirty="0"/>
          </a:p>
        </p:txBody>
      </p:sp>
      <p:sp>
        <p:nvSpPr>
          <p:cNvPr id="3" name="Espace réservé du contenu 2">
            <a:extLst>
              <a:ext uri="{FF2B5EF4-FFF2-40B4-BE49-F238E27FC236}">
                <a16:creationId xmlns:a16="http://schemas.microsoft.com/office/drawing/2014/main" id="{90ADDF39-8401-4F49-8566-4A0B67A1A32B}"/>
              </a:ext>
            </a:extLst>
          </p:cNvPr>
          <p:cNvSpPr>
            <a:spLocks noGrp="1"/>
          </p:cNvSpPr>
          <p:nvPr>
            <p:ph idx="1"/>
          </p:nvPr>
        </p:nvSpPr>
        <p:spPr/>
        <p:txBody>
          <a:bodyPr>
            <a:normAutofit lnSpcReduction="10000"/>
          </a:bodyPr>
          <a:lstStyle/>
          <a:p>
            <a:pPr marL="0" indent="0">
              <a:buNone/>
            </a:pPr>
            <a:r>
              <a:rPr lang="fr-FR" dirty="0"/>
              <a:t>16 familles ont été interrogées  </a:t>
            </a:r>
          </a:p>
          <a:p>
            <a:endParaRPr lang="fr-FR" b="1" dirty="0"/>
          </a:p>
          <a:p>
            <a:r>
              <a:rPr lang="fr-FR" b="1" dirty="0"/>
              <a:t>17 parents </a:t>
            </a:r>
            <a:r>
              <a:rPr lang="fr-FR" dirty="0"/>
              <a:t>: 15 mères et 2 pères, l’un des entretiens ayant eu lieu en présence des deux parents</a:t>
            </a:r>
          </a:p>
          <a:p>
            <a:r>
              <a:rPr lang="fr-FR" dirty="0"/>
              <a:t>3 familles résident dans Région de Bruxelles-Capitale, 4 dans la province du Brabant wallon, 3 dans celle du Hainaut, 2 dans celle de Namur, 1 dans celle du Luxembourg, et 3 dans celle de Liège</a:t>
            </a:r>
          </a:p>
          <a:p>
            <a:r>
              <a:rPr lang="fr-FR" dirty="0"/>
              <a:t>5 familles qualifient leur </a:t>
            </a:r>
            <a:r>
              <a:rPr lang="fr-FR" b="1" dirty="0"/>
              <a:t>lieu de résidence </a:t>
            </a:r>
            <a:r>
              <a:rPr lang="fr-FR" dirty="0"/>
              <a:t>d’« urbain », </a:t>
            </a:r>
            <a:br>
              <a:rPr lang="fr-FR" dirty="0"/>
            </a:br>
            <a:r>
              <a:rPr lang="fr-FR" dirty="0"/>
              <a:t>7 de « semi-rural », 4 de « rural »</a:t>
            </a:r>
          </a:p>
        </p:txBody>
      </p:sp>
      <p:sp>
        <p:nvSpPr>
          <p:cNvPr id="4" name="Espace réservé du numéro de diapositive 3">
            <a:extLst>
              <a:ext uri="{FF2B5EF4-FFF2-40B4-BE49-F238E27FC236}">
                <a16:creationId xmlns:a16="http://schemas.microsoft.com/office/drawing/2014/main" id="{254827C7-7003-451D-B998-23CF78177CFB}"/>
              </a:ext>
            </a:extLst>
          </p:cNvPr>
          <p:cNvSpPr>
            <a:spLocks noGrp="1"/>
          </p:cNvSpPr>
          <p:nvPr>
            <p:ph type="sldNum" sz="quarter" idx="12"/>
          </p:nvPr>
        </p:nvSpPr>
        <p:spPr/>
        <p:txBody>
          <a:bodyPr/>
          <a:lstStyle/>
          <a:p>
            <a:fld id="{A4D1A4ED-2D7E-4661-BC25-E525E99236DB}" type="slidenum">
              <a:rPr lang="fr-BE" smtClean="0"/>
              <a:t>6</a:t>
            </a:fld>
            <a:endParaRPr lang="fr-BE"/>
          </a:p>
        </p:txBody>
      </p:sp>
    </p:spTree>
    <p:extLst>
      <p:ext uri="{BB962C8B-B14F-4D97-AF65-F5344CB8AC3E}">
        <p14:creationId xmlns:p14="http://schemas.microsoft.com/office/powerpoint/2010/main" val="388407235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5B8C5E-0F89-4B45-BAB4-EB4BC53B37AC}"/>
              </a:ext>
            </a:extLst>
          </p:cNvPr>
          <p:cNvSpPr>
            <a:spLocks noGrp="1"/>
          </p:cNvSpPr>
          <p:nvPr>
            <p:ph type="title"/>
          </p:nvPr>
        </p:nvSpPr>
        <p:spPr/>
        <p:txBody>
          <a:bodyPr/>
          <a:lstStyle/>
          <a:p>
            <a:r>
              <a:rPr lang="fr-BE" dirty="0"/>
              <a:t>Conclusion </a:t>
            </a:r>
            <a:r>
              <a:rPr lang="fr-BE" sz="2000" dirty="0"/>
              <a:t>(1/2)</a:t>
            </a:r>
            <a:endParaRPr lang="fr-BE" dirty="0"/>
          </a:p>
        </p:txBody>
      </p:sp>
      <p:sp>
        <p:nvSpPr>
          <p:cNvPr id="3" name="Espace réservé du contenu 2">
            <a:extLst>
              <a:ext uri="{FF2B5EF4-FFF2-40B4-BE49-F238E27FC236}">
                <a16:creationId xmlns:a16="http://schemas.microsoft.com/office/drawing/2014/main" id="{55B77924-0BC8-476B-877A-8BF028D4D887}"/>
              </a:ext>
            </a:extLst>
          </p:cNvPr>
          <p:cNvSpPr>
            <a:spLocks noGrp="1"/>
          </p:cNvSpPr>
          <p:nvPr>
            <p:ph idx="1"/>
          </p:nvPr>
        </p:nvSpPr>
        <p:spPr/>
        <p:txBody>
          <a:bodyPr>
            <a:normAutofit/>
          </a:bodyPr>
          <a:lstStyle/>
          <a:p>
            <a:pPr lvl="0"/>
            <a:r>
              <a:rPr lang="fr-BE" dirty="0"/>
              <a:t>Les loisirs: </a:t>
            </a:r>
            <a:r>
              <a:rPr lang="fr-BE" b="1" dirty="0"/>
              <a:t>un élément important, voire un enjeu </a:t>
            </a:r>
            <a:r>
              <a:rPr lang="fr-BE" dirty="0"/>
              <a:t>majeur</a:t>
            </a:r>
          </a:p>
          <a:p>
            <a:r>
              <a:rPr lang="fr-BE" dirty="0"/>
              <a:t>Une </a:t>
            </a:r>
            <a:r>
              <a:rPr lang="fr-BE" b="1" dirty="0"/>
              <a:t>vraie « chance » </a:t>
            </a:r>
            <a:r>
              <a:rPr lang="fr-BE" dirty="0"/>
              <a:t>lorsque des activités sont accessibles durant l’année</a:t>
            </a:r>
          </a:p>
          <a:p>
            <a:pPr lvl="0"/>
            <a:r>
              <a:rPr lang="fr-BE" dirty="0"/>
              <a:t>Un </a:t>
            </a:r>
            <a:r>
              <a:rPr lang="fr-BE" b="1" dirty="0"/>
              <a:t>vocabulaire flou </a:t>
            </a:r>
            <a:r>
              <a:rPr lang="fr-BE" dirty="0"/>
              <a:t>pour la plupart des familles</a:t>
            </a:r>
          </a:p>
          <a:p>
            <a:pPr lvl="0"/>
            <a:r>
              <a:rPr lang="fr-BE" dirty="0"/>
              <a:t>Un </a:t>
            </a:r>
            <a:r>
              <a:rPr lang="fr-BE" b="1" dirty="0"/>
              <a:t>temps considérable </a:t>
            </a:r>
            <a:r>
              <a:rPr lang="fr-BE" dirty="0"/>
              <a:t>dans la vie des familles</a:t>
            </a:r>
          </a:p>
          <a:p>
            <a:pPr lvl="0"/>
            <a:r>
              <a:rPr lang="fr-BE" b="1" dirty="0"/>
              <a:t>Difficultés d’appréciation de la qualité</a:t>
            </a:r>
            <a:r>
              <a:rPr lang="fr-BE" dirty="0"/>
              <a:t> des activités</a:t>
            </a:r>
          </a:p>
          <a:p>
            <a:pPr lvl="0"/>
            <a:r>
              <a:rPr lang="fr-BE" dirty="0"/>
              <a:t>Parents demandeurs </a:t>
            </a:r>
          </a:p>
          <a:p>
            <a:pPr lvl="1"/>
            <a:r>
              <a:rPr lang="fr-BE" dirty="0"/>
              <a:t>d’une </a:t>
            </a:r>
            <a:r>
              <a:rPr lang="fr-BE" b="1" dirty="0"/>
              <a:t>organisation d’activités dans le fil de la journée scolaire</a:t>
            </a:r>
          </a:p>
          <a:p>
            <a:pPr lvl="1"/>
            <a:r>
              <a:rPr lang="fr-BE" dirty="0"/>
              <a:t>Et/ou d’une </a:t>
            </a:r>
            <a:r>
              <a:rPr lang="fr-BE" b="1" dirty="0"/>
              <a:t>organisation collective des trajets </a:t>
            </a:r>
            <a:r>
              <a:rPr lang="fr-BE" dirty="0"/>
              <a:t>vers les activités</a:t>
            </a:r>
          </a:p>
        </p:txBody>
      </p:sp>
      <p:sp>
        <p:nvSpPr>
          <p:cNvPr id="4" name="Espace réservé du numéro de diapositive 3">
            <a:extLst>
              <a:ext uri="{FF2B5EF4-FFF2-40B4-BE49-F238E27FC236}">
                <a16:creationId xmlns:a16="http://schemas.microsoft.com/office/drawing/2014/main" id="{C6EF422C-7A9E-493D-A106-C2DD8BC5DF51}"/>
              </a:ext>
            </a:extLst>
          </p:cNvPr>
          <p:cNvSpPr>
            <a:spLocks noGrp="1"/>
          </p:cNvSpPr>
          <p:nvPr>
            <p:ph type="sldNum" sz="quarter" idx="12"/>
          </p:nvPr>
        </p:nvSpPr>
        <p:spPr/>
        <p:txBody>
          <a:bodyPr/>
          <a:lstStyle/>
          <a:p>
            <a:fld id="{A4D1A4ED-2D7E-4661-BC25-E525E99236DB}" type="slidenum">
              <a:rPr lang="fr-BE" smtClean="0"/>
              <a:t>60</a:t>
            </a:fld>
            <a:endParaRPr lang="fr-BE"/>
          </a:p>
        </p:txBody>
      </p:sp>
    </p:spTree>
    <p:extLst>
      <p:ext uri="{BB962C8B-B14F-4D97-AF65-F5344CB8AC3E}">
        <p14:creationId xmlns:p14="http://schemas.microsoft.com/office/powerpoint/2010/main" val="37108689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5B8C5E-0F89-4B45-BAB4-EB4BC53B37AC}"/>
              </a:ext>
            </a:extLst>
          </p:cNvPr>
          <p:cNvSpPr>
            <a:spLocks noGrp="1"/>
          </p:cNvSpPr>
          <p:nvPr>
            <p:ph type="title"/>
          </p:nvPr>
        </p:nvSpPr>
        <p:spPr/>
        <p:txBody>
          <a:bodyPr/>
          <a:lstStyle/>
          <a:p>
            <a:r>
              <a:rPr lang="fr-BE" dirty="0"/>
              <a:t>Conclusion </a:t>
            </a:r>
            <a:r>
              <a:rPr lang="fr-BE" sz="2000" dirty="0"/>
              <a:t>(2/2)</a:t>
            </a:r>
            <a:endParaRPr lang="fr-BE" dirty="0"/>
          </a:p>
        </p:txBody>
      </p:sp>
      <p:sp>
        <p:nvSpPr>
          <p:cNvPr id="3" name="Espace réservé du contenu 2">
            <a:extLst>
              <a:ext uri="{FF2B5EF4-FFF2-40B4-BE49-F238E27FC236}">
                <a16:creationId xmlns:a16="http://schemas.microsoft.com/office/drawing/2014/main" id="{55B77924-0BC8-476B-877A-8BF028D4D887}"/>
              </a:ext>
            </a:extLst>
          </p:cNvPr>
          <p:cNvSpPr>
            <a:spLocks noGrp="1"/>
          </p:cNvSpPr>
          <p:nvPr>
            <p:ph idx="1"/>
          </p:nvPr>
        </p:nvSpPr>
        <p:spPr/>
        <p:txBody>
          <a:bodyPr>
            <a:normAutofit lnSpcReduction="10000"/>
          </a:bodyPr>
          <a:lstStyle/>
          <a:p>
            <a:pPr lvl="0"/>
            <a:r>
              <a:rPr lang="fr-BE" dirty="0"/>
              <a:t>Important que les enfants bénéficient de </a:t>
            </a:r>
            <a:r>
              <a:rPr lang="fr-BE" b="1" dirty="0"/>
              <a:t>suffisamment de temps de repos</a:t>
            </a:r>
          </a:p>
          <a:p>
            <a:pPr lvl="0"/>
            <a:r>
              <a:rPr lang="fr-BE" b="1" dirty="0"/>
              <a:t>L’offre</a:t>
            </a:r>
            <a:r>
              <a:rPr lang="fr-BE" dirty="0"/>
              <a:t> est généralement considérée comme </a:t>
            </a:r>
            <a:r>
              <a:rPr lang="fr-BE" b="1" dirty="0"/>
              <a:t>suffisante</a:t>
            </a:r>
            <a:r>
              <a:rPr lang="fr-BE" dirty="0"/>
              <a:t> par les parents, mais:</a:t>
            </a:r>
          </a:p>
          <a:p>
            <a:pPr lvl="1"/>
            <a:r>
              <a:rPr lang="fr-BE" dirty="0"/>
              <a:t>Certains parents se tournent vers </a:t>
            </a:r>
            <a:r>
              <a:rPr lang="fr-BE" b="1" dirty="0"/>
              <a:t>l’offre moins chère</a:t>
            </a:r>
            <a:r>
              <a:rPr lang="fr-BE" dirty="0"/>
              <a:t>, les mieux informés et disposant des compétences adaptées optimisent leurs chances d’obtenir les places recherchées</a:t>
            </a:r>
          </a:p>
          <a:p>
            <a:pPr lvl="1"/>
            <a:r>
              <a:rPr lang="fr-BE" dirty="0"/>
              <a:t>L’offre d’activités pour les </a:t>
            </a:r>
            <a:r>
              <a:rPr lang="fr-BE" b="1" dirty="0"/>
              <a:t>enfants entre 2,5 et 5 ans : </a:t>
            </a:r>
            <a:r>
              <a:rPr lang="fr-BE" dirty="0"/>
              <a:t>trop faible durant les temps de vacances et limitée (question de la propreté)</a:t>
            </a:r>
          </a:p>
          <a:p>
            <a:pPr lvl="0"/>
            <a:r>
              <a:rPr lang="fr-BE" dirty="0"/>
              <a:t>Les enfants souffrant de </a:t>
            </a:r>
            <a:r>
              <a:rPr lang="fr-BE" b="1" dirty="0"/>
              <a:t>dyspraxies</a:t>
            </a:r>
            <a:r>
              <a:rPr lang="fr-BE" dirty="0"/>
              <a:t> sont parfois </a:t>
            </a:r>
            <a:r>
              <a:rPr lang="fr-BE" b="1" dirty="0"/>
              <a:t>insuffisamment reconnus </a:t>
            </a:r>
            <a:r>
              <a:rPr lang="fr-BE" dirty="0"/>
              <a:t>dans leurs difficultés spécifiques</a:t>
            </a:r>
          </a:p>
        </p:txBody>
      </p:sp>
      <p:sp>
        <p:nvSpPr>
          <p:cNvPr id="4" name="Espace réservé du numéro de diapositive 3">
            <a:extLst>
              <a:ext uri="{FF2B5EF4-FFF2-40B4-BE49-F238E27FC236}">
                <a16:creationId xmlns:a16="http://schemas.microsoft.com/office/drawing/2014/main" id="{C6EF422C-7A9E-493D-A106-C2DD8BC5DF51}"/>
              </a:ext>
            </a:extLst>
          </p:cNvPr>
          <p:cNvSpPr>
            <a:spLocks noGrp="1"/>
          </p:cNvSpPr>
          <p:nvPr>
            <p:ph type="sldNum" sz="quarter" idx="12"/>
          </p:nvPr>
        </p:nvSpPr>
        <p:spPr/>
        <p:txBody>
          <a:bodyPr/>
          <a:lstStyle/>
          <a:p>
            <a:fld id="{A4D1A4ED-2D7E-4661-BC25-E525E99236DB}" type="slidenum">
              <a:rPr lang="fr-BE" smtClean="0"/>
              <a:t>61</a:t>
            </a:fld>
            <a:endParaRPr lang="fr-BE"/>
          </a:p>
        </p:txBody>
      </p:sp>
    </p:spTree>
    <p:extLst>
      <p:ext uri="{BB962C8B-B14F-4D97-AF65-F5344CB8AC3E}">
        <p14:creationId xmlns:p14="http://schemas.microsoft.com/office/powerpoint/2010/main" val="6905067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custDataLst>
              <p:tags r:id="rId1"/>
            </p:custDataLst>
          </p:nvPr>
        </p:nvSpPr>
        <p:spPr>
          <a:xfrm>
            <a:off x="838200" y="862149"/>
            <a:ext cx="10515600" cy="5314814"/>
          </a:xfrm>
        </p:spPr>
        <p:txBody>
          <a:bodyPr>
            <a:normAutofit/>
          </a:bodyPr>
          <a:lstStyle/>
          <a:p>
            <a:pPr marL="0" indent="0" algn="ctr">
              <a:buNone/>
            </a:pPr>
            <a:endParaRPr lang="fr-BE" sz="6000" dirty="0"/>
          </a:p>
          <a:p>
            <a:pPr marL="0" indent="0" algn="ctr">
              <a:buNone/>
            </a:pPr>
            <a:endParaRPr lang="fr-BE" sz="6000" dirty="0"/>
          </a:p>
          <a:p>
            <a:pPr marL="0" indent="0" algn="ctr">
              <a:buNone/>
            </a:pPr>
            <a:r>
              <a:rPr lang="fr-BE" sz="4400" dirty="0"/>
              <a:t>Merci pour votre attention</a:t>
            </a:r>
          </a:p>
        </p:txBody>
      </p:sp>
      <p:sp>
        <p:nvSpPr>
          <p:cNvPr id="2" name="Espace réservé du numéro de diapositive 1">
            <a:extLst>
              <a:ext uri="{FF2B5EF4-FFF2-40B4-BE49-F238E27FC236}">
                <a16:creationId xmlns:a16="http://schemas.microsoft.com/office/drawing/2014/main" id="{EE0EE941-FB5F-4E6B-912C-C5415558498E}"/>
              </a:ext>
            </a:extLst>
          </p:cNvPr>
          <p:cNvSpPr>
            <a:spLocks noGrp="1"/>
          </p:cNvSpPr>
          <p:nvPr>
            <p:ph type="sldNum" sz="quarter" idx="12"/>
          </p:nvPr>
        </p:nvSpPr>
        <p:spPr/>
        <p:txBody>
          <a:bodyPr/>
          <a:lstStyle/>
          <a:p>
            <a:fld id="{A4D1A4ED-2D7E-4661-BC25-E525E99236DB}" type="slidenum">
              <a:rPr lang="fr-BE" smtClean="0"/>
              <a:t>62</a:t>
            </a:fld>
            <a:endParaRPr lang="fr-BE"/>
          </a:p>
        </p:txBody>
      </p:sp>
    </p:spTree>
    <p:extLst>
      <p:ext uri="{BB962C8B-B14F-4D97-AF65-F5344CB8AC3E}">
        <p14:creationId xmlns:p14="http://schemas.microsoft.com/office/powerpoint/2010/main" val="2549779998"/>
      </p:ext>
    </p:extLst>
  </p:cSld>
  <p:clrMapOvr>
    <a:masterClrMapping/>
  </p:clrMapOvr>
  <p:transition spd="med">
    <p:pull/>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custDataLst>
              <p:tags r:id="rId1"/>
            </p:custDataLst>
          </p:nvPr>
        </p:nvSpPr>
        <p:spPr>
          <a:xfrm>
            <a:off x="838200" y="862149"/>
            <a:ext cx="10515600" cy="5314814"/>
          </a:xfrm>
        </p:spPr>
        <p:txBody>
          <a:bodyPr>
            <a:normAutofit/>
          </a:bodyPr>
          <a:lstStyle/>
          <a:p>
            <a:pPr marL="0" indent="0" algn="ctr">
              <a:buNone/>
            </a:pPr>
            <a:endParaRPr lang="fr-BE" sz="6000" dirty="0"/>
          </a:p>
          <a:p>
            <a:pPr marL="0" indent="0" algn="ctr">
              <a:buNone/>
            </a:pPr>
            <a:endParaRPr lang="fr-BE" sz="6000" dirty="0"/>
          </a:p>
          <a:p>
            <a:pPr marL="0" indent="0" algn="ctr">
              <a:buNone/>
            </a:pPr>
            <a:r>
              <a:rPr lang="fr-BE" sz="4800" dirty="0"/>
              <a:t>Avez-vous des questions?</a:t>
            </a:r>
          </a:p>
        </p:txBody>
      </p:sp>
      <p:sp>
        <p:nvSpPr>
          <p:cNvPr id="2" name="Espace réservé du numéro de diapositive 1">
            <a:extLst>
              <a:ext uri="{FF2B5EF4-FFF2-40B4-BE49-F238E27FC236}">
                <a16:creationId xmlns:a16="http://schemas.microsoft.com/office/drawing/2014/main" id="{78F16576-3ADC-4C6A-9419-5D57C781A3A0}"/>
              </a:ext>
            </a:extLst>
          </p:cNvPr>
          <p:cNvSpPr>
            <a:spLocks noGrp="1"/>
          </p:cNvSpPr>
          <p:nvPr>
            <p:ph type="sldNum" sz="quarter" idx="12"/>
          </p:nvPr>
        </p:nvSpPr>
        <p:spPr/>
        <p:txBody>
          <a:bodyPr/>
          <a:lstStyle/>
          <a:p>
            <a:fld id="{A4D1A4ED-2D7E-4661-BC25-E525E99236DB}" type="slidenum">
              <a:rPr lang="fr-BE" smtClean="0"/>
              <a:t>63</a:t>
            </a:fld>
            <a:endParaRPr lang="fr-BE"/>
          </a:p>
        </p:txBody>
      </p:sp>
    </p:spTree>
    <p:extLst>
      <p:ext uri="{BB962C8B-B14F-4D97-AF65-F5344CB8AC3E}">
        <p14:creationId xmlns:p14="http://schemas.microsoft.com/office/powerpoint/2010/main" val="1189419445"/>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904FD0-9E7C-42FF-93FC-8D4200CA7CF0}"/>
              </a:ext>
            </a:extLst>
          </p:cNvPr>
          <p:cNvSpPr>
            <a:spLocks noGrp="1"/>
          </p:cNvSpPr>
          <p:nvPr>
            <p:ph type="title"/>
          </p:nvPr>
        </p:nvSpPr>
        <p:spPr/>
        <p:txBody>
          <a:bodyPr/>
          <a:lstStyle/>
          <a:p>
            <a:r>
              <a:rPr lang="fr-BE" dirty="0"/>
              <a:t>Profils des familles interrogées </a:t>
            </a:r>
            <a:r>
              <a:rPr lang="fr-BE" sz="2000" dirty="0"/>
              <a:t>(2/3)</a:t>
            </a:r>
            <a:endParaRPr lang="fr-BE" dirty="0"/>
          </a:p>
        </p:txBody>
      </p:sp>
      <p:sp>
        <p:nvSpPr>
          <p:cNvPr id="3" name="Espace réservé du contenu 2">
            <a:extLst>
              <a:ext uri="{FF2B5EF4-FFF2-40B4-BE49-F238E27FC236}">
                <a16:creationId xmlns:a16="http://schemas.microsoft.com/office/drawing/2014/main" id="{90ADDF39-8401-4F49-8566-4A0B67A1A32B}"/>
              </a:ext>
            </a:extLst>
          </p:cNvPr>
          <p:cNvSpPr>
            <a:spLocks noGrp="1"/>
          </p:cNvSpPr>
          <p:nvPr>
            <p:ph idx="1"/>
          </p:nvPr>
        </p:nvSpPr>
        <p:spPr/>
        <p:txBody>
          <a:bodyPr>
            <a:normAutofit/>
          </a:bodyPr>
          <a:lstStyle/>
          <a:p>
            <a:endParaRPr lang="fr-FR" b="1" dirty="0"/>
          </a:p>
          <a:p>
            <a:r>
              <a:rPr lang="fr-FR" dirty="0"/>
              <a:t>3 familles sont </a:t>
            </a:r>
            <a:r>
              <a:rPr lang="fr-FR" b="1" dirty="0"/>
              <a:t>monoparentales</a:t>
            </a:r>
            <a:r>
              <a:rPr lang="fr-FR" dirty="0"/>
              <a:t>, 13 dont les parents vivent en couple</a:t>
            </a:r>
          </a:p>
          <a:p>
            <a:r>
              <a:rPr lang="fr-FR" dirty="0"/>
              <a:t>3 familles sont des </a:t>
            </a:r>
            <a:r>
              <a:rPr lang="fr-FR" b="1" dirty="0"/>
              <a:t>familles recomposées</a:t>
            </a:r>
            <a:endParaRPr lang="fr-FR" b="1" strike="sngStrike" dirty="0"/>
          </a:p>
          <a:p>
            <a:r>
              <a:rPr lang="fr-FR" dirty="0"/>
              <a:t>3 sont des familles composées d’ 1 enfant, 6 de 2 enfants, 5 de 3 enfants, 2 de 4 enfants</a:t>
            </a:r>
          </a:p>
          <a:p>
            <a:r>
              <a:rPr lang="fr-FR" dirty="0"/>
              <a:t>2 familles ont des enfants porteurs </a:t>
            </a:r>
            <a:r>
              <a:rPr lang="fr-FR" b="1" dirty="0"/>
              <a:t>de handicaps reconnus</a:t>
            </a:r>
          </a:p>
          <a:p>
            <a:r>
              <a:rPr lang="fr-FR" dirty="0"/>
              <a:t>2 familles ont des enfants éprouvant des </a:t>
            </a:r>
            <a:r>
              <a:rPr lang="fr-FR" b="1" dirty="0"/>
              <a:t>difficultés non reconnues comme un handicap</a:t>
            </a:r>
          </a:p>
          <a:p>
            <a:endParaRPr lang="fr-FR" dirty="0"/>
          </a:p>
        </p:txBody>
      </p:sp>
      <p:sp>
        <p:nvSpPr>
          <p:cNvPr id="4" name="Espace réservé du numéro de diapositive 3">
            <a:extLst>
              <a:ext uri="{FF2B5EF4-FFF2-40B4-BE49-F238E27FC236}">
                <a16:creationId xmlns:a16="http://schemas.microsoft.com/office/drawing/2014/main" id="{254827C7-7003-451D-B998-23CF78177CFB}"/>
              </a:ext>
            </a:extLst>
          </p:cNvPr>
          <p:cNvSpPr>
            <a:spLocks noGrp="1"/>
          </p:cNvSpPr>
          <p:nvPr>
            <p:ph type="sldNum" sz="quarter" idx="12"/>
          </p:nvPr>
        </p:nvSpPr>
        <p:spPr/>
        <p:txBody>
          <a:bodyPr/>
          <a:lstStyle/>
          <a:p>
            <a:fld id="{A4D1A4ED-2D7E-4661-BC25-E525E99236DB}" type="slidenum">
              <a:rPr lang="fr-BE" smtClean="0"/>
              <a:t>7</a:t>
            </a:fld>
            <a:endParaRPr lang="fr-BE"/>
          </a:p>
        </p:txBody>
      </p:sp>
    </p:spTree>
    <p:extLst>
      <p:ext uri="{BB962C8B-B14F-4D97-AF65-F5344CB8AC3E}">
        <p14:creationId xmlns:p14="http://schemas.microsoft.com/office/powerpoint/2010/main" val="3178272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EC1A1D-9C4B-4C7F-A429-9CB95C1A7EEC}"/>
              </a:ext>
            </a:extLst>
          </p:cNvPr>
          <p:cNvSpPr>
            <a:spLocks noGrp="1"/>
          </p:cNvSpPr>
          <p:nvPr>
            <p:ph type="title"/>
          </p:nvPr>
        </p:nvSpPr>
        <p:spPr/>
        <p:txBody>
          <a:bodyPr/>
          <a:lstStyle/>
          <a:p>
            <a:r>
              <a:rPr lang="fr-BE" dirty="0"/>
              <a:t>Profils des familles interrogées </a:t>
            </a:r>
            <a:r>
              <a:rPr lang="fr-BE" sz="2000" dirty="0"/>
              <a:t>(3/3)</a:t>
            </a:r>
          </a:p>
        </p:txBody>
      </p:sp>
      <p:sp>
        <p:nvSpPr>
          <p:cNvPr id="3" name="Espace réservé du contenu 2">
            <a:extLst>
              <a:ext uri="{FF2B5EF4-FFF2-40B4-BE49-F238E27FC236}">
                <a16:creationId xmlns:a16="http://schemas.microsoft.com/office/drawing/2014/main" id="{BD251FA4-6046-44DB-A8E6-7994E32E74FF}"/>
              </a:ext>
            </a:extLst>
          </p:cNvPr>
          <p:cNvSpPr>
            <a:spLocks noGrp="1"/>
          </p:cNvSpPr>
          <p:nvPr>
            <p:ph idx="1"/>
          </p:nvPr>
        </p:nvSpPr>
        <p:spPr/>
        <p:txBody>
          <a:bodyPr>
            <a:normAutofit/>
          </a:bodyPr>
          <a:lstStyle/>
          <a:p>
            <a:endParaRPr lang="fr-FR" sz="2400" dirty="0"/>
          </a:p>
          <a:p>
            <a:r>
              <a:rPr lang="fr-FR" sz="2400" dirty="0"/>
              <a:t>1 famille a une </a:t>
            </a:r>
            <a:r>
              <a:rPr lang="fr-FR" sz="2400" b="1" dirty="0"/>
              <a:t>personne adulte porteuse de handicap </a:t>
            </a:r>
            <a:r>
              <a:rPr lang="fr-FR" sz="2400" dirty="0"/>
              <a:t>(mais qui n’est pas parent des enfants)</a:t>
            </a:r>
            <a:endParaRPr lang="fr-FR" sz="2400" strike="sngStrike" dirty="0"/>
          </a:p>
          <a:p>
            <a:r>
              <a:rPr lang="fr-FR" sz="2400" dirty="0"/>
              <a:t>Les 16 familles disposent d’un </a:t>
            </a:r>
            <a:r>
              <a:rPr lang="fr-FR" sz="2400" b="1" dirty="0"/>
              <a:t>véhicule motorisé</a:t>
            </a:r>
          </a:p>
          <a:p>
            <a:r>
              <a:rPr lang="fr-FR" sz="2400" b="1" dirty="0"/>
              <a:t>29 parents </a:t>
            </a:r>
            <a:r>
              <a:rPr lang="fr-FR" sz="2400" dirty="0"/>
              <a:t>sont au total concernés par l’enquête; 17 exercent un temps plein, 6 un 4/5e ou plus, 2 un ½ temps ou un ¾ temps, 2 sont en maladie, 2 sont en recherche d’emploi</a:t>
            </a:r>
          </a:p>
          <a:p>
            <a:r>
              <a:rPr lang="fr-FR" sz="2400" dirty="0"/>
              <a:t>Pas d’enfant </a:t>
            </a:r>
            <a:r>
              <a:rPr lang="fr-FR" sz="2400" b="1" dirty="0"/>
              <a:t>âgé de plus de 12 ans</a:t>
            </a:r>
          </a:p>
          <a:p>
            <a:endParaRPr lang="fr-BE" dirty="0"/>
          </a:p>
        </p:txBody>
      </p:sp>
      <p:sp>
        <p:nvSpPr>
          <p:cNvPr id="4" name="Espace réservé du numéro de diapositive 3">
            <a:extLst>
              <a:ext uri="{FF2B5EF4-FFF2-40B4-BE49-F238E27FC236}">
                <a16:creationId xmlns:a16="http://schemas.microsoft.com/office/drawing/2014/main" id="{40D29359-811D-4423-9D3E-DE61D36FA02C}"/>
              </a:ext>
            </a:extLst>
          </p:cNvPr>
          <p:cNvSpPr>
            <a:spLocks noGrp="1"/>
          </p:cNvSpPr>
          <p:nvPr>
            <p:ph type="sldNum" sz="quarter" idx="12"/>
          </p:nvPr>
        </p:nvSpPr>
        <p:spPr/>
        <p:txBody>
          <a:bodyPr/>
          <a:lstStyle/>
          <a:p>
            <a:fld id="{A4D1A4ED-2D7E-4661-BC25-E525E99236DB}" type="slidenum">
              <a:rPr lang="fr-BE" smtClean="0"/>
              <a:t>8</a:t>
            </a:fld>
            <a:endParaRPr lang="fr-BE"/>
          </a:p>
        </p:txBody>
      </p:sp>
    </p:spTree>
    <p:extLst>
      <p:ext uri="{BB962C8B-B14F-4D97-AF65-F5344CB8AC3E}">
        <p14:creationId xmlns:p14="http://schemas.microsoft.com/office/powerpoint/2010/main" val="2294094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4FEA50-D991-40AC-B8F3-DA5B41528DAA}"/>
              </a:ext>
            </a:extLst>
          </p:cNvPr>
          <p:cNvSpPr>
            <a:spLocks noGrp="1"/>
          </p:cNvSpPr>
          <p:nvPr>
            <p:ph type="title"/>
          </p:nvPr>
        </p:nvSpPr>
        <p:spPr/>
        <p:txBody>
          <a:bodyPr/>
          <a:lstStyle/>
          <a:p>
            <a:r>
              <a:rPr lang="fr-BE" dirty="0"/>
              <a:t>Résultats des entretiens</a:t>
            </a:r>
          </a:p>
        </p:txBody>
      </p:sp>
      <p:sp>
        <p:nvSpPr>
          <p:cNvPr id="3" name="Espace réservé du contenu 2">
            <a:extLst>
              <a:ext uri="{FF2B5EF4-FFF2-40B4-BE49-F238E27FC236}">
                <a16:creationId xmlns:a16="http://schemas.microsoft.com/office/drawing/2014/main" id="{69506D3C-A1C9-4165-9743-413E61E98A1D}"/>
              </a:ext>
            </a:extLst>
          </p:cNvPr>
          <p:cNvSpPr>
            <a:spLocks noGrp="1"/>
          </p:cNvSpPr>
          <p:nvPr>
            <p:ph idx="1"/>
          </p:nvPr>
        </p:nvSpPr>
        <p:spPr/>
        <p:txBody>
          <a:bodyPr/>
          <a:lstStyle/>
          <a:p>
            <a:pPr marL="0" indent="0">
              <a:buNone/>
            </a:pPr>
            <a:endParaRPr lang="fr-BE" sz="4400" dirty="0">
              <a:solidFill>
                <a:schemeClr val="tx2"/>
              </a:solidFill>
              <a:latin typeface="+mj-lt"/>
              <a:ea typeface="+mj-ea"/>
              <a:cs typeface="+mj-cs"/>
            </a:endParaRPr>
          </a:p>
          <a:p>
            <a:pPr marL="0" indent="0">
              <a:buNone/>
            </a:pPr>
            <a:endParaRPr lang="fr-BE" sz="4400" dirty="0">
              <a:solidFill>
                <a:schemeClr val="tx2"/>
              </a:solidFill>
              <a:latin typeface="+mj-lt"/>
              <a:ea typeface="+mj-ea"/>
              <a:cs typeface="+mj-cs"/>
            </a:endParaRPr>
          </a:p>
          <a:p>
            <a:pPr marL="0" indent="0">
              <a:buNone/>
            </a:pPr>
            <a:r>
              <a:rPr lang="fr-BE" sz="3600" dirty="0">
                <a:solidFill>
                  <a:schemeClr val="tx2"/>
                </a:solidFill>
                <a:latin typeface="+mj-lt"/>
                <a:ea typeface="+mj-ea"/>
                <a:cs typeface="+mj-cs"/>
              </a:rPr>
              <a:t>1er volet: motivations et représentations</a:t>
            </a:r>
          </a:p>
        </p:txBody>
      </p:sp>
      <p:sp>
        <p:nvSpPr>
          <p:cNvPr id="4" name="Espace réservé du numéro de diapositive 3">
            <a:extLst>
              <a:ext uri="{FF2B5EF4-FFF2-40B4-BE49-F238E27FC236}">
                <a16:creationId xmlns:a16="http://schemas.microsoft.com/office/drawing/2014/main" id="{A331E016-FD24-47FA-AD22-7F223EA3845A}"/>
              </a:ext>
            </a:extLst>
          </p:cNvPr>
          <p:cNvSpPr>
            <a:spLocks noGrp="1"/>
          </p:cNvSpPr>
          <p:nvPr>
            <p:ph type="sldNum" sz="quarter" idx="12"/>
          </p:nvPr>
        </p:nvSpPr>
        <p:spPr/>
        <p:txBody>
          <a:bodyPr/>
          <a:lstStyle/>
          <a:p>
            <a:fld id="{A4D1A4ED-2D7E-4661-BC25-E525E99236DB}" type="slidenum">
              <a:rPr lang="fr-BE" smtClean="0"/>
              <a:t>9</a:t>
            </a:fld>
            <a:endParaRPr lang="fr-BE"/>
          </a:p>
        </p:txBody>
      </p:sp>
    </p:spTree>
    <p:extLst>
      <p:ext uri="{BB962C8B-B14F-4D97-AF65-F5344CB8AC3E}">
        <p14:creationId xmlns:p14="http://schemas.microsoft.com/office/powerpoint/2010/main" val="140095042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Default Thème">
  <a:themeElements>
    <a:clrScheme name="LDF 2022">
      <a:dk1>
        <a:srgbClr val="000000"/>
      </a:dk1>
      <a:lt1>
        <a:sysClr val="window" lastClr="FFFFFF"/>
      </a:lt1>
      <a:dk2>
        <a:srgbClr val="0D3C5F"/>
      </a:dk2>
      <a:lt2>
        <a:srgbClr val="F7BABE"/>
      </a:lt2>
      <a:accent1>
        <a:srgbClr val="EB614D"/>
      </a:accent1>
      <a:accent2>
        <a:srgbClr val="F6A126"/>
      </a:accent2>
      <a:accent3>
        <a:srgbClr val="FFDF07"/>
      </a:accent3>
      <a:accent4>
        <a:srgbClr val="7369AD"/>
      </a:accent4>
      <a:accent5>
        <a:srgbClr val="37A779"/>
      </a:accent5>
      <a:accent6>
        <a:srgbClr val="005099"/>
      </a:accent6>
      <a:hlink>
        <a:srgbClr val="0AAED9"/>
      </a:hlink>
      <a:folHlink>
        <a:srgbClr val="F6A126"/>
      </a:folHlink>
    </a:clrScheme>
    <a:fontScheme name="LDF 2022">
      <a:majorFont>
        <a:latin typeface="Quicksand"/>
        <a:ea typeface=""/>
        <a:cs typeface=""/>
      </a:majorFont>
      <a:minorFont>
        <a:latin typeface="Quicks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fault Thème" id="{D5B5540E-F38F-44A8-9CEB-A802895DD4F4}" vid="{4DF0F200-28CC-4757-AEAF-D3A67AF3174F}"/>
    </a:ext>
  </a:extLst>
</a:theme>
</file>

<file path=ppt/theme/theme2.xml><?xml version="1.0" encoding="utf-8"?>
<a:theme xmlns:a="http://schemas.openxmlformats.org/drawingml/2006/main" name="Fond Sombre">
  <a:themeElements>
    <a:clrScheme name="LDF 2022">
      <a:dk1>
        <a:srgbClr val="000000"/>
      </a:dk1>
      <a:lt1>
        <a:sysClr val="window" lastClr="FFFFFF"/>
      </a:lt1>
      <a:dk2>
        <a:srgbClr val="0D3C5F"/>
      </a:dk2>
      <a:lt2>
        <a:srgbClr val="F7BABE"/>
      </a:lt2>
      <a:accent1>
        <a:srgbClr val="EB614D"/>
      </a:accent1>
      <a:accent2>
        <a:srgbClr val="F6A126"/>
      </a:accent2>
      <a:accent3>
        <a:srgbClr val="FFDF07"/>
      </a:accent3>
      <a:accent4>
        <a:srgbClr val="7369AD"/>
      </a:accent4>
      <a:accent5>
        <a:srgbClr val="37A779"/>
      </a:accent5>
      <a:accent6>
        <a:srgbClr val="005099"/>
      </a:accent6>
      <a:hlink>
        <a:srgbClr val="0AAED9"/>
      </a:hlink>
      <a:folHlink>
        <a:srgbClr val="F6A126"/>
      </a:folHlink>
    </a:clrScheme>
    <a:fontScheme name="LDF 2022">
      <a:majorFont>
        <a:latin typeface="Quicksand"/>
        <a:ea typeface=""/>
        <a:cs typeface=""/>
      </a:majorFont>
      <a:minorFont>
        <a:latin typeface="Quicks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èle Powerpoint" id="{D6DECA11-8375-4804-A8CC-2BCD5FF43BEF}" vid="{0212589F-43A6-47CC-9267-3882D9B9DB3B}"/>
    </a:ext>
  </a:extLst>
</a:theme>
</file>

<file path=ppt/theme/theme3.xml><?xml version="1.0" encoding="utf-8"?>
<a:theme xmlns:a="http://schemas.openxmlformats.org/drawingml/2006/main" name="1_Fond Sombre">
  <a:themeElements>
    <a:clrScheme name="LDF 2022">
      <a:dk1>
        <a:srgbClr val="000000"/>
      </a:dk1>
      <a:lt1>
        <a:sysClr val="window" lastClr="FFFFFF"/>
      </a:lt1>
      <a:dk2>
        <a:srgbClr val="0D3C5F"/>
      </a:dk2>
      <a:lt2>
        <a:srgbClr val="F7BABE"/>
      </a:lt2>
      <a:accent1>
        <a:srgbClr val="EB614D"/>
      </a:accent1>
      <a:accent2>
        <a:srgbClr val="F6A126"/>
      </a:accent2>
      <a:accent3>
        <a:srgbClr val="FFDF07"/>
      </a:accent3>
      <a:accent4>
        <a:srgbClr val="7369AD"/>
      </a:accent4>
      <a:accent5>
        <a:srgbClr val="37A779"/>
      </a:accent5>
      <a:accent6>
        <a:srgbClr val="005099"/>
      </a:accent6>
      <a:hlink>
        <a:srgbClr val="0AAED9"/>
      </a:hlink>
      <a:folHlink>
        <a:srgbClr val="F6A126"/>
      </a:folHlink>
    </a:clrScheme>
    <a:fontScheme name="LDF 2022">
      <a:majorFont>
        <a:latin typeface="Quicksand"/>
        <a:ea typeface=""/>
        <a:cs typeface=""/>
      </a:majorFont>
      <a:minorFont>
        <a:latin typeface="Quicks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èle Powerpoint" id="{D6DECA11-8375-4804-A8CC-2BCD5FF43BEF}" vid="{0212589F-43A6-47CC-9267-3882D9B9DB3B}"/>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1FB2533914F00409D0B18465CA5B85F" ma:contentTypeVersion="14" ma:contentTypeDescription="Crée un document." ma:contentTypeScope="" ma:versionID="bdb7a04bd95bfc22cf79bb73d0c0c6e6">
  <xsd:schema xmlns:xsd="http://www.w3.org/2001/XMLSchema" xmlns:xs="http://www.w3.org/2001/XMLSchema" xmlns:p="http://schemas.microsoft.com/office/2006/metadata/properties" xmlns:ns3="63d769d1-d9c0-4219-871f-bdd3fe320bf6" xmlns:ns4="aa8ef4e1-4e61-4e3e-b22a-f8401b906a24" targetNamespace="http://schemas.microsoft.com/office/2006/metadata/properties" ma:root="true" ma:fieldsID="01d773d9e30939c9ff8ee489bd6381e8" ns3:_="" ns4:_="">
    <xsd:import namespace="63d769d1-d9c0-4219-871f-bdd3fe320bf6"/>
    <xsd:import namespace="aa8ef4e1-4e61-4e3e-b22a-f8401b906a2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KeyPoints" minOccurs="0"/>
                <xsd:element ref="ns4:MediaServiceKeyPoints" minOccurs="0"/>
                <xsd:element ref="ns4:MediaLengthInSeconds" minOccurs="0"/>
                <xsd:element ref="ns4:MediaServiceAutoTags" minOccurs="0"/>
                <xsd:element ref="ns4:MediaServiceOCR" minOccurs="0"/>
                <xsd:element ref="ns4:MediaServiceGenerationTime" minOccurs="0"/>
                <xsd:element ref="ns4:MediaServiceEventHashCode"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d769d1-d9c0-4219-871f-bdd3fe320bf6"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element name="SharingHintHash" ma:index="10" nillable="true" ma:displayName="Partage du hachage d’indicateur"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a8ef4e1-4e61-4e3e-b22a-f8401b906a2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148E9FC-84E0-4F81-BF98-7512A2FB663B}">
  <ds:schemaRefs>
    <ds:schemaRef ds:uri="http://schemas.openxmlformats.org/package/2006/metadata/core-properties"/>
    <ds:schemaRef ds:uri="http://schemas.microsoft.com/office/2006/documentManagement/types"/>
    <ds:schemaRef ds:uri="http://www.w3.org/XML/1998/namespace"/>
    <ds:schemaRef ds:uri="aa8ef4e1-4e61-4e3e-b22a-f8401b906a24"/>
    <ds:schemaRef ds:uri="http://purl.org/dc/dcmitype/"/>
    <ds:schemaRef ds:uri="http://purl.org/dc/elements/1.1/"/>
    <ds:schemaRef ds:uri="http://purl.org/dc/terms/"/>
    <ds:schemaRef ds:uri="http://schemas.microsoft.com/office/2006/metadata/properties"/>
    <ds:schemaRef ds:uri="http://schemas.microsoft.com/office/infopath/2007/PartnerControls"/>
    <ds:schemaRef ds:uri="63d769d1-d9c0-4219-871f-bdd3fe320bf6"/>
  </ds:schemaRefs>
</ds:datastoreItem>
</file>

<file path=customXml/itemProps2.xml><?xml version="1.0" encoding="utf-8"?>
<ds:datastoreItem xmlns:ds="http://schemas.openxmlformats.org/officeDocument/2006/customXml" ds:itemID="{361B0020-B884-4244-9313-E3FC8F40F8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d769d1-d9c0-4219-871f-bdd3fe320bf6"/>
    <ds:schemaRef ds:uri="aa8ef4e1-4e61-4e3e-b22a-f8401b906a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CFC2FE5-519E-43AC-8721-5F45F19045A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Default Thème</Template>
  <TotalTime>3021</TotalTime>
  <Words>4905</Words>
  <Application>Microsoft Office PowerPoint</Application>
  <PresentationFormat>Grand écran</PresentationFormat>
  <Paragraphs>499</Paragraphs>
  <Slides>63</Slides>
  <Notes>62</Notes>
  <HiddenSlides>0</HiddenSlides>
  <MMClips>0</MMClips>
  <ScaleCrop>false</ScaleCrop>
  <HeadingPairs>
    <vt:vector size="6" baseType="variant">
      <vt:variant>
        <vt:lpstr>Polices utilisées</vt:lpstr>
      </vt:variant>
      <vt:variant>
        <vt:i4>3</vt:i4>
      </vt:variant>
      <vt:variant>
        <vt:lpstr>Thème</vt:lpstr>
      </vt:variant>
      <vt:variant>
        <vt:i4>3</vt:i4>
      </vt:variant>
      <vt:variant>
        <vt:lpstr>Titres des diapositives</vt:lpstr>
      </vt:variant>
      <vt:variant>
        <vt:i4>63</vt:i4>
      </vt:variant>
    </vt:vector>
  </HeadingPairs>
  <TitlesOfParts>
    <vt:vector size="69" baseType="lpstr">
      <vt:lpstr>Arial</vt:lpstr>
      <vt:lpstr>Calibri</vt:lpstr>
      <vt:lpstr>Quicksand</vt:lpstr>
      <vt:lpstr>Default Thème</vt:lpstr>
      <vt:lpstr>Fond Sombre</vt:lpstr>
      <vt:lpstr>1_Fond Sombre</vt:lpstr>
      <vt:lpstr>Comment les familles perçoivent-elles les loisirs de leurs enfants ?</vt:lpstr>
      <vt:lpstr>Objectifs de l’enquête</vt:lpstr>
      <vt:lpstr>Méthodologie (1/3)</vt:lpstr>
      <vt:lpstr>Méthodologie (2/3) </vt:lpstr>
      <vt:lpstr>Méthodologie (3/3)</vt:lpstr>
      <vt:lpstr>Profils des familles interrogées (1/3)</vt:lpstr>
      <vt:lpstr>Profils des familles interrogées (2/3)</vt:lpstr>
      <vt:lpstr>Profils des familles interrogées (3/3)</vt:lpstr>
      <vt:lpstr>Résultats des entretiens</vt:lpstr>
      <vt:lpstr>Pourquoi vous-êtes vous manifesté·e pour répondre à cette enquête? (1/2)</vt:lpstr>
      <vt:lpstr>Pourquoi vous-êtes vous manifesté·e pour répondre à cette enquête? (2/2)</vt:lpstr>
      <vt:lpstr>Si je vous dis “accueil temps libre”, à quoi pensez-vous? (1/4)</vt:lpstr>
      <vt:lpstr>Si je vous dis “accueil temps libre”, à quoi pensez-vous? (2/4)</vt:lpstr>
      <vt:lpstr>Si je vous dis “accueil temps libre”, à quoi pensez-vous? (3/4)</vt:lpstr>
      <vt:lpstr>Si je vous dis “accueil temps libre”, à quoi pensez-vous? (4/4)</vt:lpstr>
      <vt:lpstr>Si je vous dis “accueil extrascolaire”, à quoi pensez-vous? (1/2)</vt:lpstr>
      <vt:lpstr>Si je vous dis “accueil extrascolaire”, à quoi pensez-vous? (2/2)</vt:lpstr>
      <vt:lpstr>Si je vous dis “plaine de vacances”, à quoi pensez-vous? (1/3)</vt:lpstr>
      <vt:lpstr>Si je vous dis “plaine de vacances”, à quoi pensez-vous? (2/3)</vt:lpstr>
      <vt:lpstr>Si je vous dis “plaine de vacances”, à quoi pensez-vous? (3/3)</vt:lpstr>
      <vt:lpstr>Résultats des entretiens</vt:lpstr>
      <vt:lpstr>Dans votre famille, qui est-ce qui gère l’organisation des loisirs des enfants durant l’année scolaire? (1/3)</vt:lpstr>
      <vt:lpstr>Dans votre famille, qui est-ce qui gère l’organisation des loisirs des enfants durant l’année scolaire? (2/3)</vt:lpstr>
      <vt:lpstr>Dans votre famille, qui est-ce qui gère l’organisation des loisirs des enfants durant l’année scolaire? (3/3)</vt:lpstr>
      <vt:lpstr>Trouvez-vous facilement les informations concernant ces activités ? Comment procédez-vous ? (1/4)</vt:lpstr>
      <vt:lpstr>Trouvez-vous facilement les informations concernant ces activités ? Comment procédez-vous ? (2/4)</vt:lpstr>
      <vt:lpstr>Trouvez-vous facilement les informations concernant ces activités ? Comment procédez-vous ? (3/4)</vt:lpstr>
      <vt:lpstr>Trouvez-vous facilement les informations concernant ces activités ? Comment procédez-vous ? (4/4)</vt:lpstr>
      <vt:lpstr>Quelles sont vos attentes en ce qui concerne ces activités ? (1/2) </vt:lpstr>
      <vt:lpstr>Quelles sont vos attentes en ce qui concerne ces activités ? (2/2) </vt:lpstr>
      <vt:lpstr>Quelles sont les attentes de vos enfants en ce qui concerne ces activités?</vt:lpstr>
      <vt:lpstr>Que pensez-vous du prix, du coût que représentent ces activités ?</vt:lpstr>
      <vt:lpstr>Que pensez-vous de la qualité des activités? (1/4)</vt:lpstr>
      <vt:lpstr>Que pensez-vous de la qualité des activités? (2/4)</vt:lpstr>
      <vt:lpstr>Que pensez-vous de la qualité des activités? (3/4)</vt:lpstr>
      <vt:lpstr>Que pensez-vous de la qualité des activités? (4/4)</vt:lpstr>
      <vt:lpstr>Que pensez-vous de l’accueil des enfants en situation de handicap ? (1/4)</vt:lpstr>
      <vt:lpstr>Que pensez-vous de l’accueil des enfants en situation de handicap ? (2/4)</vt:lpstr>
      <vt:lpstr>Que pensez-vous de l’accueil des enfants en situation de handicap ? (3/4)</vt:lpstr>
      <vt:lpstr>Que pensez-vous de l’accueil des enfants en situation de handicap ? (4/4) </vt:lpstr>
      <vt:lpstr>Avez-vous des réflexions ou des observations concernant le temps de midi à l’école ?</vt:lpstr>
      <vt:lpstr>Que pensez-vous de l’accueil des enfants en bas-âge ? (1/2) </vt:lpstr>
      <vt:lpstr>Que pensez-vous de l’accueil des enfants en bas-âge ? (2/2) </vt:lpstr>
      <vt:lpstr>Résultats des entretiens</vt:lpstr>
      <vt:lpstr>Trouvez-vous facilement les informations concernant les activités durant les vacances pour les enfants ? Comment procédez-vous ? (1/5)</vt:lpstr>
      <vt:lpstr>Trouvez-vous facilement les informations concernant les activités durant les vacances pour les enfants ? Comment procédez-vous ? (2/5)</vt:lpstr>
      <vt:lpstr>Trouvez-vous facilement les informations concernant les activités durant les vacances pour les enfants ? Comment procédez-vous ? (3/5)</vt:lpstr>
      <vt:lpstr>Trouvez-vous facilement les informations concernant les activités durant les vacances pour les enfants ? Comment procédez-vous ? (4/5)</vt:lpstr>
      <vt:lpstr>Trouvez-vous facilement les informations concernant les activités durant les vacances pour les enfants ? Comment procédez-vous ? (5/5)</vt:lpstr>
      <vt:lpstr>Que pensez-vous des procédures d’inscription aux activités ? (1/2) </vt:lpstr>
      <vt:lpstr>Que pensez-vous des procédures d’inscription aux activités ? (2/2) </vt:lpstr>
      <vt:lpstr>Que pensez-vous du prix, du coût que cela représente ? (1/3)</vt:lpstr>
      <vt:lpstr>Que pensez-vous du prix, du coût que cela représente ? (2/3)</vt:lpstr>
      <vt:lpstr>Que pensez-vous du prix, du coût que cela représente ? (3/3)</vt:lpstr>
      <vt:lpstr>Que pensez-vous de la qualité des activités ? Comment en jugez-vous ? (1/2)</vt:lpstr>
      <vt:lpstr>Que pensez-vous de la qualité des activités ? Comment en jugez-vous ? (2/2)</vt:lpstr>
      <vt:lpstr>Que pensez-vous de l’accueil des plus jeunes enfants (2,5 – 5 ans)?</vt:lpstr>
      <vt:lpstr>Que pensez-vous des aspects liés au genre de l’enfant et au respect de la diversité? (1/2) </vt:lpstr>
      <vt:lpstr>Que pensez-vous des aspects liés au genre de l’enfant et au respect de la diversité? </vt:lpstr>
      <vt:lpstr>Conclusion (1/2)</vt:lpstr>
      <vt:lpstr>Conclusion (2/2)</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mobilité des familles</dc:title>
  <dc:creator>Alexandra Woelfle</dc:creator>
  <cp:lastModifiedBy>Coord.PCCATL</cp:lastModifiedBy>
  <cp:revision>92</cp:revision>
  <cp:lastPrinted>2023-01-19T14:59:55Z</cp:lastPrinted>
  <dcterms:created xsi:type="dcterms:W3CDTF">2022-11-28T08:33:47Z</dcterms:created>
  <dcterms:modified xsi:type="dcterms:W3CDTF">2023-05-22T15:16:15Z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0x010100F1FB2533914F00409D0B18465CA5B85F</vt:lpwstr>
  </property>
</Properties>
</file>