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66" r:id="rId6"/>
    <p:sldId id="259" r:id="rId7"/>
    <p:sldId id="258" r:id="rId8"/>
    <p:sldId id="260" r:id="rId9"/>
    <p:sldId id="261" r:id="rId10"/>
    <p:sldId id="262" r:id="rId11"/>
    <p:sldId id="263" r:id="rId12"/>
    <p:sldId id="264" r:id="rId13"/>
    <p:sldId id="265" r:id="rId14"/>
  </p:sldIdLst>
  <p:sldSz cx="9144000" cy="6858000" type="screen4x3"/>
  <p:notesSz cx="7099300" cy="10234613"/>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D77"/>
    <a:srgbClr val="F4AA00"/>
    <a:srgbClr val="C928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BEA3B0-3BFA-46F7-B994-2C2CDD367F28}" v="1" dt="2022-06-20T13:34:35.3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16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ordination Plateforme ATL" userId="f56f52e4-2ca0-4e84-b042-18b422fa15d0" providerId="ADAL" clId="{9BBEA3B0-3BFA-46F7-B994-2C2CDD367F28}"/>
    <pc:docChg chg="undo custSel addSld modSld">
      <pc:chgData name="Coordination Plateforme ATL" userId="f56f52e4-2ca0-4e84-b042-18b422fa15d0" providerId="ADAL" clId="{9BBEA3B0-3BFA-46F7-B994-2C2CDD367F28}" dt="2022-06-20T13:35:30.591" v="5" actId="26606"/>
      <pc:docMkLst>
        <pc:docMk/>
      </pc:docMkLst>
      <pc:sldChg chg="addSp delSp modSp add mod setBg chgLayout">
        <pc:chgData name="Coordination Plateforme ATL" userId="f56f52e4-2ca0-4e84-b042-18b422fa15d0" providerId="ADAL" clId="{9BBEA3B0-3BFA-46F7-B994-2C2CDD367F28}" dt="2022-06-20T13:35:30.591" v="5" actId="26606"/>
        <pc:sldMkLst>
          <pc:docMk/>
          <pc:sldMk cId="254391899" sldId="266"/>
        </pc:sldMkLst>
        <pc:spChg chg="add mod ord">
          <ac:chgData name="Coordination Plateforme ATL" userId="f56f52e4-2ca0-4e84-b042-18b422fa15d0" providerId="ADAL" clId="{9BBEA3B0-3BFA-46F7-B994-2C2CDD367F28}" dt="2022-06-20T13:35:30.591" v="5" actId="26606"/>
          <ac:spMkLst>
            <pc:docMk/>
            <pc:sldMk cId="254391899" sldId="266"/>
            <ac:spMk id="2" creationId="{EB2E0E78-F2C8-5700-BDB6-4AF5DA03E91E}"/>
          </ac:spMkLst>
        </pc:spChg>
        <pc:spChg chg="mod ord">
          <ac:chgData name="Coordination Plateforme ATL" userId="f56f52e4-2ca0-4e84-b042-18b422fa15d0" providerId="ADAL" clId="{9BBEA3B0-3BFA-46F7-B994-2C2CDD367F28}" dt="2022-06-20T13:35:30.591" v="5" actId="26606"/>
          <ac:spMkLst>
            <pc:docMk/>
            <pc:sldMk cId="254391899" sldId="266"/>
            <ac:spMk id="4098" creationId="{3F987274-CFBB-8161-70E2-489625DDAE23}"/>
          </ac:spMkLst>
        </pc:spChg>
        <pc:spChg chg="mod ord">
          <ac:chgData name="Coordination Plateforme ATL" userId="f56f52e4-2ca0-4e84-b042-18b422fa15d0" providerId="ADAL" clId="{9BBEA3B0-3BFA-46F7-B994-2C2CDD367F28}" dt="2022-06-20T13:35:30.591" v="5" actId="26606"/>
          <ac:spMkLst>
            <pc:docMk/>
            <pc:sldMk cId="254391899" sldId="266"/>
            <ac:spMk id="4099" creationId="{43414E4C-1A6D-D750-A385-875DCF6CC185}"/>
          </ac:spMkLst>
        </pc:spChg>
        <pc:spChg chg="add del">
          <ac:chgData name="Coordination Plateforme ATL" userId="f56f52e4-2ca0-4e84-b042-18b422fa15d0" providerId="ADAL" clId="{9BBEA3B0-3BFA-46F7-B994-2C2CDD367F28}" dt="2022-06-20T13:35:30.576" v="4" actId="26606"/>
          <ac:spMkLst>
            <pc:docMk/>
            <pc:sldMk cId="254391899" sldId="266"/>
            <ac:spMk id="4106" creationId="{C83F9D7D-8B7D-49DF-AA94-0A9A8D671027}"/>
          </ac:spMkLst>
        </pc:spChg>
        <pc:spChg chg="add del">
          <ac:chgData name="Coordination Plateforme ATL" userId="f56f52e4-2ca0-4e84-b042-18b422fa15d0" providerId="ADAL" clId="{9BBEA3B0-3BFA-46F7-B994-2C2CDD367F28}" dt="2022-06-20T13:35:30.576" v="4" actId="26606"/>
          <ac:spMkLst>
            <pc:docMk/>
            <pc:sldMk cId="254391899" sldId="266"/>
            <ac:spMk id="4108" creationId="{5707F116-8EC0-4822-9067-186AC8C96EB8}"/>
          </ac:spMkLst>
        </pc:spChg>
        <pc:spChg chg="add del">
          <ac:chgData name="Coordination Plateforme ATL" userId="f56f52e4-2ca0-4e84-b042-18b422fa15d0" providerId="ADAL" clId="{9BBEA3B0-3BFA-46F7-B994-2C2CDD367F28}" dt="2022-06-20T13:35:30.576" v="4" actId="26606"/>
          <ac:spMkLst>
            <pc:docMk/>
            <pc:sldMk cId="254391899" sldId="266"/>
            <ac:spMk id="4110" creationId="{49F1A7E4-819D-4D21-8E8B-32671A9F9853}"/>
          </ac:spMkLst>
        </pc:spChg>
        <pc:spChg chg="add del">
          <ac:chgData name="Coordination Plateforme ATL" userId="f56f52e4-2ca0-4e84-b042-18b422fa15d0" providerId="ADAL" clId="{9BBEA3B0-3BFA-46F7-B994-2C2CDD367F28}" dt="2022-06-20T13:35:30.576" v="4" actId="26606"/>
          <ac:spMkLst>
            <pc:docMk/>
            <pc:sldMk cId="254391899" sldId="266"/>
            <ac:spMk id="4112" creationId="{6D6E3EFD-925A-40CD-8E14-FDD4E6DDC686}"/>
          </ac:spMkLst>
        </pc:spChg>
        <pc:spChg chg="add del">
          <ac:chgData name="Coordination Plateforme ATL" userId="f56f52e4-2ca0-4e84-b042-18b422fa15d0" providerId="ADAL" clId="{9BBEA3B0-3BFA-46F7-B994-2C2CDD367F28}" dt="2022-06-20T13:35:30.576" v="4" actId="26606"/>
          <ac:spMkLst>
            <pc:docMk/>
            <pc:sldMk cId="254391899" sldId="266"/>
            <ac:spMk id="4114" creationId="{3A91C067-F707-44D1-A9C2-9913E6ADC689}"/>
          </ac:spMkLst>
        </pc:spChg>
        <pc:spChg chg="add del">
          <ac:chgData name="Coordination Plateforme ATL" userId="f56f52e4-2ca0-4e84-b042-18b422fa15d0" providerId="ADAL" clId="{9BBEA3B0-3BFA-46F7-B994-2C2CDD367F28}" dt="2022-06-20T13:35:30.576" v="4" actId="26606"/>
          <ac:spMkLst>
            <pc:docMk/>
            <pc:sldMk cId="254391899" sldId="266"/>
            <ac:spMk id="4116" creationId="{DC580C66-5435-4F00-873E-679D3D5049C0}"/>
          </ac:spMkLst>
        </pc:spChg>
        <pc:spChg chg="add del">
          <ac:chgData name="Coordination Plateforme ATL" userId="f56f52e4-2ca0-4e84-b042-18b422fa15d0" providerId="ADAL" clId="{9BBEA3B0-3BFA-46F7-B994-2C2CDD367F28}" dt="2022-06-20T13:35:30.576" v="4" actId="26606"/>
          <ac:spMkLst>
            <pc:docMk/>
            <pc:sldMk cId="254391899" sldId="266"/>
            <ac:spMk id="4118" creationId="{B4AFD177-1A38-4FAE-87D4-840AE22C861C}"/>
          </ac:spMkLst>
        </pc:spChg>
        <pc:spChg chg="add del">
          <ac:chgData name="Coordination Plateforme ATL" userId="f56f52e4-2ca0-4e84-b042-18b422fa15d0" providerId="ADAL" clId="{9BBEA3B0-3BFA-46F7-B994-2C2CDD367F28}" dt="2022-06-20T13:35:30.576" v="4" actId="26606"/>
          <ac:spMkLst>
            <pc:docMk/>
            <pc:sldMk cId="254391899" sldId="266"/>
            <ac:spMk id="4120" creationId="{52329D9A-3D48-4B69-939D-2A480F14786F}"/>
          </ac:spMkLst>
        </pc:spChg>
        <pc:spChg chg="add del">
          <ac:chgData name="Coordination Plateforme ATL" userId="f56f52e4-2ca0-4e84-b042-18b422fa15d0" providerId="ADAL" clId="{9BBEA3B0-3BFA-46F7-B994-2C2CDD367F28}" dt="2022-06-20T13:35:30.576" v="4" actId="26606"/>
          <ac:spMkLst>
            <pc:docMk/>
            <pc:sldMk cId="254391899" sldId="266"/>
            <ac:spMk id="4122" creationId="{2D5CC4CB-7B78-480A-A0AE-A8A35C08E190}"/>
          </ac:spMkLst>
        </pc:spChg>
        <pc:spChg chg="add">
          <ac:chgData name="Coordination Plateforme ATL" userId="f56f52e4-2ca0-4e84-b042-18b422fa15d0" providerId="ADAL" clId="{9BBEA3B0-3BFA-46F7-B994-2C2CDD367F28}" dt="2022-06-20T13:35:30.591" v="5" actId="26606"/>
          <ac:spMkLst>
            <pc:docMk/>
            <pc:sldMk cId="254391899" sldId="266"/>
            <ac:spMk id="4124" creationId="{C83F9D7D-8B7D-49DF-AA94-0A9A8D671027}"/>
          </ac:spMkLst>
        </pc:spChg>
        <pc:spChg chg="add">
          <ac:chgData name="Coordination Plateforme ATL" userId="f56f52e4-2ca0-4e84-b042-18b422fa15d0" providerId="ADAL" clId="{9BBEA3B0-3BFA-46F7-B994-2C2CDD367F28}" dt="2022-06-20T13:35:30.591" v="5" actId="26606"/>
          <ac:spMkLst>
            <pc:docMk/>
            <pc:sldMk cId="254391899" sldId="266"/>
            <ac:spMk id="4125" creationId="{5707F116-8EC0-4822-9067-186AC8C96EB8}"/>
          </ac:spMkLst>
        </pc:spChg>
        <pc:spChg chg="add">
          <ac:chgData name="Coordination Plateforme ATL" userId="f56f52e4-2ca0-4e84-b042-18b422fa15d0" providerId="ADAL" clId="{9BBEA3B0-3BFA-46F7-B994-2C2CDD367F28}" dt="2022-06-20T13:35:30.591" v="5" actId="26606"/>
          <ac:spMkLst>
            <pc:docMk/>
            <pc:sldMk cId="254391899" sldId="266"/>
            <ac:spMk id="4126" creationId="{49F1A7E4-819D-4D21-8E8B-32671A9F9853}"/>
          </ac:spMkLst>
        </pc:spChg>
        <pc:spChg chg="add">
          <ac:chgData name="Coordination Plateforme ATL" userId="f56f52e4-2ca0-4e84-b042-18b422fa15d0" providerId="ADAL" clId="{9BBEA3B0-3BFA-46F7-B994-2C2CDD367F28}" dt="2022-06-20T13:35:30.591" v="5" actId="26606"/>
          <ac:spMkLst>
            <pc:docMk/>
            <pc:sldMk cId="254391899" sldId="266"/>
            <ac:spMk id="4127" creationId="{6D6E3EFD-925A-40CD-8E14-FDD4E6DDC686}"/>
          </ac:spMkLst>
        </pc:spChg>
        <pc:spChg chg="add">
          <ac:chgData name="Coordination Plateforme ATL" userId="f56f52e4-2ca0-4e84-b042-18b422fa15d0" providerId="ADAL" clId="{9BBEA3B0-3BFA-46F7-B994-2C2CDD367F28}" dt="2022-06-20T13:35:30.591" v="5" actId="26606"/>
          <ac:spMkLst>
            <pc:docMk/>
            <pc:sldMk cId="254391899" sldId="266"/>
            <ac:spMk id="4128" creationId="{3A91C067-F707-44D1-A9C2-9913E6ADC689}"/>
          </ac:spMkLst>
        </pc:spChg>
        <pc:spChg chg="add">
          <ac:chgData name="Coordination Plateforme ATL" userId="f56f52e4-2ca0-4e84-b042-18b422fa15d0" providerId="ADAL" clId="{9BBEA3B0-3BFA-46F7-B994-2C2CDD367F28}" dt="2022-06-20T13:35:30.591" v="5" actId="26606"/>
          <ac:spMkLst>
            <pc:docMk/>
            <pc:sldMk cId="254391899" sldId="266"/>
            <ac:spMk id="4129" creationId="{52329D9A-3D48-4B69-939D-2A480F14786F}"/>
          </ac:spMkLst>
        </pc:spChg>
        <pc:spChg chg="add">
          <ac:chgData name="Coordination Plateforme ATL" userId="f56f52e4-2ca0-4e84-b042-18b422fa15d0" providerId="ADAL" clId="{9BBEA3B0-3BFA-46F7-B994-2C2CDD367F28}" dt="2022-06-20T13:35:30.591" v="5" actId="26606"/>
          <ac:spMkLst>
            <pc:docMk/>
            <pc:sldMk cId="254391899" sldId="266"/>
            <ac:spMk id="4130" creationId="{2D5CC4CB-7B78-480A-A0AE-A8A35C08E190}"/>
          </ac:spMkLst>
        </pc:spChg>
        <pc:spChg chg="add">
          <ac:chgData name="Coordination Plateforme ATL" userId="f56f52e4-2ca0-4e84-b042-18b422fa15d0" providerId="ADAL" clId="{9BBEA3B0-3BFA-46F7-B994-2C2CDD367F28}" dt="2022-06-20T13:35:30.591" v="5" actId="26606"/>
          <ac:spMkLst>
            <pc:docMk/>
            <pc:sldMk cId="254391899" sldId="266"/>
            <ac:spMk id="4131" creationId="{DC580C66-5435-4F00-873E-679D3D5049C0}"/>
          </ac:spMkLst>
        </pc:spChg>
        <pc:spChg chg="add">
          <ac:chgData name="Coordination Plateforme ATL" userId="f56f52e4-2ca0-4e84-b042-18b422fa15d0" providerId="ADAL" clId="{9BBEA3B0-3BFA-46F7-B994-2C2CDD367F28}" dt="2022-06-20T13:35:30.591" v="5" actId="26606"/>
          <ac:spMkLst>
            <pc:docMk/>
            <pc:sldMk cId="254391899" sldId="266"/>
            <ac:spMk id="4132" creationId="{B4AFD177-1A38-4FAE-87D4-840AE22C861C}"/>
          </ac:spMkLst>
        </pc:spChg>
        <pc:picChg chg="ord">
          <ac:chgData name="Coordination Plateforme ATL" userId="f56f52e4-2ca0-4e84-b042-18b422fa15d0" providerId="ADAL" clId="{9BBEA3B0-3BFA-46F7-B994-2C2CDD367F28}" dt="2022-06-20T13:35:30.591" v="5" actId="26606"/>
          <ac:picMkLst>
            <pc:docMk/>
            <pc:sldMk cId="254391899" sldId="266"/>
            <ac:picMk id="4100" creationId="{E6A8C7D1-4941-4AED-82C2-0BE800906B0A}"/>
          </ac:picMkLst>
        </pc:picChg>
        <pc:picChg chg="mod">
          <ac:chgData name="Coordination Plateforme ATL" userId="f56f52e4-2ca0-4e84-b042-18b422fa15d0" providerId="ADAL" clId="{9BBEA3B0-3BFA-46F7-B994-2C2CDD367F28}" dt="2022-06-20T13:35:30.591" v="5" actId="26606"/>
          <ac:picMkLst>
            <pc:docMk/>
            <pc:sldMk cId="254391899" sldId="266"/>
            <ac:picMk id="4101" creationId="{CBEC2CFE-BF9D-23BC-04D0-0CE14F1BDCC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01A4E33-40AF-7603-A48E-91915451140D}"/>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pPr>
              <a:defRPr/>
            </a:pPr>
            <a:endParaRPr lang="fr-FR"/>
          </a:p>
        </p:txBody>
      </p:sp>
      <p:sp>
        <p:nvSpPr>
          <p:cNvPr id="20483" name="Rectangle 3">
            <a:extLst>
              <a:ext uri="{FF2B5EF4-FFF2-40B4-BE49-F238E27FC236}">
                <a16:creationId xmlns:a16="http://schemas.microsoft.com/office/drawing/2014/main" id="{95AE111C-5505-9D8C-5E46-6236E6548783}"/>
              </a:ext>
            </a:extLst>
          </p:cNvPr>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8805A3AF-2824-4D2D-AC3A-0A59362945C5}" type="datetime1">
              <a:rPr lang="fr-FR"/>
              <a:pPr>
                <a:defRPr/>
              </a:pPr>
              <a:t>20/06/2022</a:t>
            </a:fld>
            <a:endParaRPr lang="fr-FR"/>
          </a:p>
        </p:txBody>
      </p:sp>
      <p:sp>
        <p:nvSpPr>
          <p:cNvPr id="20484" name="Rectangle 4">
            <a:extLst>
              <a:ext uri="{FF2B5EF4-FFF2-40B4-BE49-F238E27FC236}">
                <a16:creationId xmlns:a16="http://schemas.microsoft.com/office/drawing/2014/main" id="{E977FD40-F404-8387-2230-2BA8181AF1AC}"/>
              </a:ext>
            </a:extLst>
          </p:cNvPr>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pPr>
              <a:defRPr/>
            </a:pPr>
            <a:endParaRPr lang="fr-FR"/>
          </a:p>
        </p:txBody>
      </p:sp>
      <p:sp>
        <p:nvSpPr>
          <p:cNvPr id="20485" name="Rectangle 5">
            <a:extLst>
              <a:ext uri="{FF2B5EF4-FFF2-40B4-BE49-F238E27FC236}">
                <a16:creationId xmlns:a16="http://schemas.microsoft.com/office/drawing/2014/main" id="{B1BFD842-E195-B37C-412C-40772E1B64FF}"/>
              </a:ext>
            </a:extLst>
          </p:cNvPr>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F216A993-5638-4907-81B7-E47CE399E8D1}"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7D00A26-2D7E-7776-C41B-39BDB0D6B2DF}"/>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pPr>
              <a:defRPr/>
            </a:pPr>
            <a:endParaRPr lang="fr-FR"/>
          </a:p>
        </p:txBody>
      </p:sp>
      <p:sp>
        <p:nvSpPr>
          <p:cNvPr id="15363" name="Rectangle 3">
            <a:extLst>
              <a:ext uri="{FF2B5EF4-FFF2-40B4-BE49-F238E27FC236}">
                <a16:creationId xmlns:a16="http://schemas.microsoft.com/office/drawing/2014/main" id="{C3587C0A-C3B3-F605-F98F-8B74815831CF}"/>
              </a:ext>
            </a:extLst>
          </p:cNvPr>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C8CEFA22-7F93-4953-B768-A2B02B697C97}" type="datetime1">
              <a:rPr lang="fr-FR"/>
              <a:pPr>
                <a:defRPr/>
              </a:pPr>
              <a:t>20/06/2022</a:t>
            </a:fld>
            <a:endParaRPr lang="fr-FR"/>
          </a:p>
        </p:txBody>
      </p:sp>
      <p:sp>
        <p:nvSpPr>
          <p:cNvPr id="2052" name="Rectangle 4">
            <a:extLst>
              <a:ext uri="{FF2B5EF4-FFF2-40B4-BE49-F238E27FC236}">
                <a16:creationId xmlns:a16="http://schemas.microsoft.com/office/drawing/2014/main" id="{DCE18203-2BF9-9A1D-8A59-C2E6C1CDEC10}"/>
              </a:ext>
            </a:extLst>
          </p:cNvPr>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91DB6A9A-1DAF-4941-1F0B-7CB7B72AA41F}"/>
              </a:ext>
            </a:extLst>
          </p:cNvPr>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5366" name="Rectangle 6">
            <a:extLst>
              <a:ext uri="{FF2B5EF4-FFF2-40B4-BE49-F238E27FC236}">
                <a16:creationId xmlns:a16="http://schemas.microsoft.com/office/drawing/2014/main" id="{107D318C-C511-23E3-4A8A-8701045AA956}"/>
              </a:ext>
            </a:extLst>
          </p:cNvPr>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pPr>
              <a:defRPr/>
            </a:pPr>
            <a:endParaRPr lang="fr-FR"/>
          </a:p>
        </p:txBody>
      </p:sp>
      <p:sp>
        <p:nvSpPr>
          <p:cNvPr id="15367" name="Rectangle 7">
            <a:extLst>
              <a:ext uri="{FF2B5EF4-FFF2-40B4-BE49-F238E27FC236}">
                <a16:creationId xmlns:a16="http://schemas.microsoft.com/office/drawing/2014/main" id="{5E7E09B8-BB40-D32E-82FF-9A077BF8CF74}"/>
              </a:ext>
            </a:extLst>
          </p:cNvPr>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4FBACB48-4FFA-4A6D-99D9-C5481ABA443C}"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2A251D0-E8E3-9276-03A6-4FC20C73F3AB}"/>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0CEDDAA2-F9A7-3D7F-1E90-3D7EA762EC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544AA4-16B8-1637-5478-679327A6ED05}"/>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754F9F09-553F-7028-8334-F8C300D3E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extLst>
      <p:ext uri="{BB962C8B-B14F-4D97-AF65-F5344CB8AC3E}">
        <p14:creationId xmlns:p14="http://schemas.microsoft.com/office/powerpoint/2010/main" val="498113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2A251D0-E8E3-9276-03A6-4FC20C73F3AB}"/>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0CEDDAA2-F9A7-3D7F-1E90-3D7EA762EC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402081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A2F1FA9-33FD-4636-D5EB-73AEDE79CB19}"/>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351E08C8-86A0-BDD4-9DEC-F5151D7C8C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2496B1A-0EBF-AC6A-B4FA-D86C02070A25}"/>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9A6F971C-FB5C-2C75-E26E-B569FA3F2A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544AA4-16B8-1637-5478-679327A6ED05}"/>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754F9F09-553F-7028-8334-F8C300D3E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544AA4-16B8-1637-5478-679327A6ED05}"/>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754F9F09-553F-7028-8334-F8C300D3E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extLst>
      <p:ext uri="{BB962C8B-B14F-4D97-AF65-F5344CB8AC3E}">
        <p14:creationId xmlns:p14="http://schemas.microsoft.com/office/powerpoint/2010/main" val="924982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544AA4-16B8-1637-5478-679327A6ED05}"/>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754F9F09-553F-7028-8334-F8C300D3E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extLst>
      <p:ext uri="{BB962C8B-B14F-4D97-AF65-F5344CB8AC3E}">
        <p14:creationId xmlns:p14="http://schemas.microsoft.com/office/powerpoint/2010/main" val="3646123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544AA4-16B8-1637-5478-679327A6ED05}"/>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754F9F09-553F-7028-8334-F8C300D3E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extLst>
      <p:ext uri="{BB962C8B-B14F-4D97-AF65-F5344CB8AC3E}">
        <p14:creationId xmlns:p14="http://schemas.microsoft.com/office/powerpoint/2010/main" val="3673832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544AA4-16B8-1637-5478-679327A6ED05}"/>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754F9F09-553F-7028-8334-F8C300D3EE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fr-FR"/>
          </a:p>
        </p:txBody>
      </p:sp>
    </p:spTree>
    <p:extLst>
      <p:ext uri="{BB962C8B-B14F-4D97-AF65-F5344CB8AC3E}">
        <p14:creationId xmlns:p14="http://schemas.microsoft.com/office/powerpoint/2010/main" val="1994120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nl-BE"/>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a:t>Cliquez pour modifier le style des sous-titres du masque</a:t>
            </a:r>
            <a:endParaRPr lang="fr-FR"/>
          </a:p>
        </p:txBody>
      </p:sp>
      <p:sp>
        <p:nvSpPr>
          <p:cNvPr id="4" name="Espace réservé de la date 3">
            <a:extLst>
              <a:ext uri="{FF2B5EF4-FFF2-40B4-BE49-F238E27FC236}">
                <a16:creationId xmlns:a16="http://schemas.microsoft.com/office/drawing/2014/main" id="{CB85FB98-7115-2ABF-26B2-EDB8660D1EB4}"/>
              </a:ext>
            </a:extLst>
          </p:cNvPr>
          <p:cNvSpPr>
            <a:spLocks noGrp="1"/>
          </p:cNvSpPr>
          <p:nvPr>
            <p:ph type="dt" sz="half" idx="10"/>
          </p:nvPr>
        </p:nvSpPr>
        <p:spPr/>
        <p:txBody>
          <a:bodyPr/>
          <a:lstStyle>
            <a:lvl1pPr>
              <a:defRPr/>
            </a:lvl1pPr>
          </a:lstStyle>
          <a:p>
            <a:pPr>
              <a:defRPr/>
            </a:pPr>
            <a:fld id="{5F7F349D-DE7D-4587-8FC0-08A50C9E7CEB}" type="datetime1">
              <a:rPr lang="fr-FR"/>
              <a:pPr>
                <a:defRPr/>
              </a:pPr>
              <a:t>20/06/2022</a:t>
            </a:fld>
            <a:endParaRPr lang="fr-FR"/>
          </a:p>
        </p:txBody>
      </p:sp>
      <p:sp>
        <p:nvSpPr>
          <p:cNvPr id="5" name="Espace réservé du pied de page 4">
            <a:extLst>
              <a:ext uri="{FF2B5EF4-FFF2-40B4-BE49-F238E27FC236}">
                <a16:creationId xmlns:a16="http://schemas.microsoft.com/office/drawing/2014/main" id="{2559C0BD-6AD7-78CA-83B3-29342E6C9EC8}"/>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EC44E735-104E-6187-6412-E6B6B8ADF1BE}"/>
              </a:ext>
            </a:extLst>
          </p:cNvPr>
          <p:cNvSpPr>
            <a:spLocks noGrp="1"/>
          </p:cNvSpPr>
          <p:nvPr>
            <p:ph type="sldNum" sz="quarter" idx="12"/>
          </p:nvPr>
        </p:nvSpPr>
        <p:spPr/>
        <p:txBody>
          <a:bodyPr/>
          <a:lstStyle>
            <a:lvl1pPr>
              <a:defRPr/>
            </a:lvl1pPr>
          </a:lstStyle>
          <a:p>
            <a:pPr>
              <a:defRPr/>
            </a:pPr>
            <a:fld id="{5DBC1233-E46E-4064-AFFF-8A93F69CD49A}" type="slidenum">
              <a:rPr lang="fr-FR" altLang="fr-FR"/>
              <a:pPr>
                <a:defRPr/>
              </a:pPr>
              <a:t>‹N°›</a:t>
            </a:fld>
            <a:endParaRPr lang="fr-FR" altLang="fr-FR"/>
          </a:p>
        </p:txBody>
      </p:sp>
    </p:spTree>
    <p:extLst>
      <p:ext uri="{BB962C8B-B14F-4D97-AF65-F5344CB8AC3E}">
        <p14:creationId xmlns:p14="http://schemas.microsoft.com/office/powerpoint/2010/main" val="1199573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a:extLst>
              <a:ext uri="{FF2B5EF4-FFF2-40B4-BE49-F238E27FC236}">
                <a16:creationId xmlns:a16="http://schemas.microsoft.com/office/drawing/2014/main" id="{55483B93-276B-3556-EDCD-950D125FFFB1}"/>
              </a:ext>
            </a:extLst>
          </p:cNvPr>
          <p:cNvSpPr>
            <a:spLocks noGrp="1"/>
          </p:cNvSpPr>
          <p:nvPr>
            <p:ph type="dt" sz="half" idx="10"/>
          </p:nvPr>
        </p:nvSpPr>
        <p:spPr/>
        <p:txBody>
          <a:bodyPr/>
          <a:lstStyle>
            <a:lvl1pPr>
              <a:defRPr/>
            </a:lvl1pPr>
          </a:lstStyle>
          <a:p>
            <a:pPr>
              <a:defRPr/>
            </a:pPr>
            <a:fld id="{46616640-50EA-4769-B28C-CC79A2F5D640}" type="datetime1">
              <a:rPr lang="fr-FR"/>
              <a:pPr>
                <a:defRPr/>
              </a:pPr>
              <a:t>20/06/2022</a:t>
            </a:fld>
            <a:endParaRPr lang="fr-FR"/>
          </a:p>
        </p:txBody>
      </p:sp>
      <p:sp>
        <p:nvSpPr>
          <p:cNvPr id="5" name="Espace réservé du pied de page 4">
            <a:extLst>
              <a:ext uri="{FF2B5EF4-FFF2-40B4-BE49-F238E27FC236}">
                <a16:creationId xmlns:a16="http://schemas.microsoft.com/office/drawing/2014/main" id="{8F7751C7-E438-AB07-973D-58477475EC0B}"/>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12802108-5D72-B51D-F439-75D5E1BA1FCC}"/>
              </a:ext>
            </a:extLst>
          </p:cNvPr>
          <p:cNvSpPr>
            <a:spLocks noGrp="1"/>
          </p:cNvSpPr>
          <p:nvPr>
            <p:ph type="sldNum" sz="quarter" idx="12"/>
          </p:nvPr>
        </p:nvSpPr>
        <p:spPr/>
        <p:txBody>
          <a:bodyPr/>
          <a:lstStyle>
            <a:lvl1pPr>
              <a:defRPr/>
            </a:lvl1pPr>
          </a:lstStyle>
          <a:p>
            <a:pPr>
              <a:defRPr/>
            </a:pPr>
            <a:fld id="{E67836CF-629E-4DBF-B963-80F3AC48EE76}" type="slidenum">
              <a:rPr lang="fr-FR" altLang="fr-FR"/>
              <a:pPr>
                <a:defRPr/>
              </a:pPr>
              <a:t>‹N°›</a:t>
            </a:fld>
            <a:endParaRPr lang="fr-FR" altLang="fr-FR"/>
          </a:p>
        </p:txBody>
      </p:sp>
    </p:spTree>
    <p:extLst>
      <p:ext uri="{BB962C8B-B14F-4D97-AF65-F5344CB8AC3E}">
        <p14:creationId xmlns:p14="http://schemas.microsoft.com/office/powerpoint/2010/main" val="100233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nl-BE"/>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a:extLst>
              <a:ext uri="{FF2B5EF4-FFF2-40B4-BE49-F238E27FC236}">
                <a16:creationId xmlns:a16="http://schemas.microsoft.com/office/drawing/2014/main" id="{81EC4084-7218-118B-6D35-8368B29A3256}"/>
              </a:ext>
            </a:extLst>
          </p:cNvPr>
          <p:cNvSpPr>
            <a:spLocks noGrp="1"/>
          </p:cNvSpPr>
          <p:nvPr>
            <p:ph type="dt" sz="half" idx="10"/>
          </p:nvPr>
        </p:nvSpPr>
        <p:spPr/>
        <p:txBody>
          <a:bodyPr/>
          <a:lstStyle>
            <a:lvl1pPr>
              <a:defRPr/>
            </a:lvl1pPr>
          </a:lstStyle>
          <a:p>
            <a:pPr>
              <a:defRPr/>
            </a:pPr>
            <a:fld id="{C4FF9E4D-9A04-4245-A0E7-8915147660A0}" type="datetime1">
              <a:rPr lang="fr-FR"/>
              <a:pPr>
                <a:defRPr/>
              </a:pPr>
              <a:t>20/06/2022</a:t>
            </a:fld>
            <a:endParaRPr lang="fr-FR"/>
          </a:p>
        </p:txBody>
      </p:sp>
      <p:sp>
        <p:nvSpPr>
          <p:cNvPr id="5" name="Espace réservé du pied de page 4">
            <a:extLst>
              <a:ext uri="{FF2B5EF4-FFF2-40B4-BE49-F238E27FC236}">
                <a16:creationId xmlns:a16="http://schemas.microsoft.com/office/drawing/2014/main" id="{CEDE6998-C0EB-4CD8-BEA8-1CC1D4E3F0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2C12425-C9BE-F6EA-0112-FFD1E5E6C8F4}"/>
              </a:ext>
            </a:extLst>
          </p:cNvPr>
          <p:cNvSpPr>
            <a:spLocks noGrp="1"/>
          </p:cNvSpPr>
          <p:nvPr>
            <p:ph type="sldNum" sz="quarter" idx="12"/>
          </p:nvPr>
        </p:nvSpPr>
        <p:spPr/>
        <p:txBody>
          <a:bodyPr/>
          <a:lstStyle>
            <a:lvl1pPr>
              <a:defRPr/>
            </a:lvl1pPr>
          </a:lstStyle>
          <a:p>
            <a:pPr>
              <a:defRPr/>
            </a:pPr>
            <a:fld id="{AC8A7AD4-47B5-41E0-B9F2-B543965477F5}" type="slidenum">
              <a:rPr lang="fr-FR" altLang="fr-FR"/>
              <a:pPr>
                <a:defRPr/>
              </a:pPr>
              <a:t>‹N°›</a:t>
            </a:fld>
            <a:endParaRPr lang="fr-FR" altLang="fr-FR"/>
          </a:p>
        </p:txBody>
      </p:sp>
    </p:spTree>
    <p:extLst>
      <p:ext uri="{BB962C8B-B14F-4D97-AF65-F5344CB8AC3E}">
        <p14:creationId xmlns:p14="http://schemas.microsoft.com/office/powerpoint/2010/main" val="1768921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contenu 2"/>
          <p:cNvSpPr>
            <a:spLocks noGrp="1"/>
          </p:cNvSpPr>
          <p:nvPr>
            <p:ph idx="1"/>
          </p:nvPr>
        </p:nvSpPr>
        <p:spPr/>
        <p:txBody>
          <a:body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e la date 3">
            <a:extLst>
              <a:ext uri="{FF2B5EF4-FFF2-40B4-BE49-F238E27FC236}">
                <a16:creationId xmlns:a16="http://schemas.microsoft.com/office/drawing/2014/main" id="{954BAB29-BBC8-418E-DE9E-2D774A58DA0B}"/>
              </a:ext>
            </a:extLst>
          </p:cNvPr>
          <p:cNvSpPr>
            <a:spLocks noGrp="1"/>
          </p:cNvSpPr>
          <p:nvPr>
            <p:ph type="dt" sz="half" idx="10"/>
          </p:nvPr>
        </p:nvSpPr>
        <p:spPr/>
        <p:txBody>
          <a:bodyPr/>
          <a:lstStyle>
            <a:lvl1pPr>
              <a:defRPr/>
            </a:lvl1pPr>
          </a:lstStyle>
          <a:p>
            <a:pPr>
              <a:defRPr/>
            </a:pPr>
            <a:fld id="{2F0E14ED-E2EC-400F-BF52-73F7264B4EEA}" type="datetime1">
              <a:rPr lang="fr-FR"/>
              <a:pPr>
                <a:defRPr/>
              </a:pPr>
              <a:t>20/06/2022</a:t>
            </a:fld>
            <a:endParaRPr lang="fr-FR"/>
          </a:p>
        </p:txBody>
      </p:sp>
      <p:sp>
        <p:nvSpPr>
          <p:cNvPr id="5" name="Espace réservé du pied de page 4">
            <a:extLst>
              <a:ext uri="{FF2B5EF4-FFF2-40B4-BE49-F238E27FC236}">
                <a16:creationId xmlns:a16="http://schemas.microsoft.com/office/drawing/2014/main" id="{BF84966E-023E-855A-97DA-B043B29DB3C0}"/>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FE39F45E-96D8-A9B7-AB4E-46938715C404}"/>
              </a:ext>
            </a:extLst>
          </p:cNvPr>
          <p:cNvSpPr>
            <a:spLocks noGrp="1"/>
          </p:cNvSpPr>
          <p:nvPr>
            <p:ph type="sldNum" sz="quarter" idx="12"/>
          </p:nvPr>
        </p:nvSpPr>
        <p:spPr/>
        <p:txBody>
          <a:bodyPr/>
          <a:lstStyle>
            <a:lvl1pPr>
              <a:defRPr/>
            </a:lvl1pPr>
          </a:lstStyle>
          <a:p>
            <a:pPr>
              <a:defRPr/>
            </a:pPr>
            <a:fld id="{926D5840-0AF9-492E-8A6F-0B909227321C}" type="slidenum">
              <a:rPr lang="fr-FR" altLang="fr-FR"/>
              <a:pPr>
                <a:defRPr/>
              </a:pPr>
              <a:t>‹N°›</a:t>
            </a:fld>
            <a:endParaRPr lang="fr-FR" altLang="fr-FR"/>
          </a:p>
        </p:txBody>
      </p:sp>
    </p:spTree>
    <p:extLst>
      <p:ext uri="{BB962C8B-B14F-4D97-AF65-F5344CB8AC3E}">
        <p14:creationId xmlns:p14="http://schemas.microsoft.com/office/powerpoint/2010/main" val="428815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nl-BE"/>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a:t>Cliquez pour modifier les styles du texte du masque</a:t>
            </a:r>
          </a:p>
        </p:txBody>
      </p:sp>
      <p:sp>
        <p:nvSpPr>
          <p:cNvPr id="4" name="Espace réservé de la date 3">
            <a:extLst>
              <a:ext uri="{FF2B5EF4-FFF2-40B4-BE49-F238E27FC236}">
                <a16:creationId xmlns:a16="http://schemas.microsoft.com/office/drawing/2014/main" id="{A9321404-57D4-B4ED-92F6-48B6377FCF99}"/>
              </a:ext>
            </a:extLst>
          </p:cNvPr>
          <p:cNvSpPr>
            <a:spLocks noGrp="1"/>
          </p:cNvSpPr>
          <p:nvPr>
            <p:ph type="dt" sz="half" idx="10"/>
          </p:nvPr>
        </p:nvSpPr>
        <p:spPr/>
        <p:txBody>
          <a:bodyPr/>
          <a:lstStyle>
            <a:lvl1pPr>
              <a:defRPr/>
            </a:lvl1pPr>
          </a:lstStyle>
          <a:p>
            <a:pPr>
              <a:defRPr/>
            </a:pPr>
            <a:fld id="{E8FBC271-3D4A-4CF3-B6C7-0010E51B0F9C}" type="datetime1">
              <a:rPr lang="fr-FR"/>
              <a:pPr>
                <a:defRPr/>
              </a:pPr>
              <a:t>20/06/2022</a:t>
            </a:fld>
            <a:endParaRPr lang="fr-FR"/>
          </a:p>
        </p:txBody>
      </p:sp>
      <p:sp>
        <p:nvSpPr>
          <p:cNvPr id="5" name="Espace réservé du pied de page 4">
            <a:extLst>
              <a:ext uri="{FF2B5EF4-FFF2-40B4-BE49-F238E27FC236}">
                <a16:creationId xmlns:a16="http://schemas.microsoft.com/office/drawing/2014/main" id="{74DBD49E-BCD3-09A8-C533-69055A5668C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BAF11BE-567C-4196-AFBB-3D35CF8079DE}"/>
              </a:ext>
            </a:extLst>
          </p:cNvPr>
          <p:cNvSpPr>
            <a:spLocks noGrp="1"/>
          </p:cNvSpPr>
          <p:nvPr>
            <p:ph type="sldNum" sz="quarter" idx="12"/>
          </p:nvPr>
        </p:nvSpPr>
        <p:spPr/>
        <p:txBody>
          <a:bodyPr/>
          <a:lstStyle>
            <a:lvl1pPr>
              <a:defRPr/>
            </a:lvl1pPr>
          </a:lstStyle>
          <a:p>
            <a:pPr>
              <a:defRPr/>
            </a:pPr>
            <a:fld id="{8B735AAF-3A01-43FE-A19D-236533BC1CD1}" type="slidenum">
              <a:rPr lang="fr-FR" altLang="fr-FR"/>
              <a:pPr>
                <a:defRPr/>
              </a:pPr>
              <a:t>‹N°›</a:t>
            </a:fld>
            <a:endParaRPr lang="fr-FR" altLang="fr-FR"/>
          </a:p>
        </p:txBody>
      </p:sp>
    </p:spTree>
    <p:extLst>
      <p:ext uri="{BB962C8B-B14F-4D97-AF65-F5344CB8AC3E}">
        <p14:creationId xmlns:p14="http://schemas.microsoft.com/office/powerpoint/2010/main" val="418430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5" name="Espace réservé de la date 3">
            <a:extLst>
              <a:ext uri="{FF2B5EF4-FFF2-40B4-BE49-F238E27FC236}">
                <a16:creationId xmlns:a16="http://schemas.microsoft.com/office/drawing/2014/main" id="{AF7A51EE-1437-C52B-6245-85A95A2033D8}"/>
              </a:ext>
            </a:extLst>
          </p:cNvPr>
          <p:cNvSpPr>
            <a:spLocks noGrp="1"/>
          </p:cNvSpPr>
          <p:nvPr>
            <p:ph type="dt" sz="half" idx="10"/>
          </p:nvPr>
        </p:nvSpPr>
        <p:spPr/>
        <p:txBody>
          <a:bodyPr/>
          <a:lstStyle>
            <a:lvl1pPr>
              <a:defRPr/>
            </a:lvl1pPr>
          </a:lstStyle>
          <a:p>
            <a:pPr>
              <a:defRPr/>
            </a:pPr>
            <a:fld id="{67C57D21-A426-467C-BBFA-C7E1E9FC523D}" type="datetime1">
              <a:rPr lang="fr-FR"/>
              <a:pPr>
                <a:defRPr/>
              </a:pPr>
              <a:t>20/06/2022</a:t>
            </a:fld>
            <a:endParaRPr lang="fr-FR"/>
          </a:p>
        </p:txBody>
      </p:sp>
      <p:sp>
        <p:nvSpPr>
          <p:cNvPr id="6" name="Espace réservé du pied de page 4">
            <a:extLst>
              <a:ext uri="{FF2B5EF4-FFF2-40B4-BE49-F238E27FC236}">
                <a16:creationId xmlns:a16="http://schemas.microsoft.com/office/drawing/2014/main" id="{F0DA7064-CF09-4E4A-D053-AFE81DB9E8B8}"/>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2CAF8023-5949-14B9-AEBB-0C7092DA2861}"/>
              </a:ext>
            </a:extLst>
          </p:cNvPr>
          <p:cNvSpPr>
            <a:spLocks noGrp="1"/>
          </p:cNvSpPr>
          <p:nvPr>
            <p:ph type="sldNum" sz="quarter" idx="12"/>
          </p:nvPr>
        </p:nvSpPr>
        <p:spPr/>
        <p:txBody>
          <a:bodyPr/>
          <a:lstStyle>
            <a:lvl1pPr>
              <a:defRPr/>
            </a:lvl1pPr>
          </a:lstStyle>
          <a:p>
            <a:pPr>
              <a:defRPr/>
            </a:pPr>
            <a:fld id="{791796FB-28C9-48DE-8F9B-912853570593}" type="slidenum">
              <a:rPr lang="fr-FR" altLang="fr-FR"/>
              <a:pPr>
                <a:defRPr/>
              </a:pPr>
              <a:t>‹N°›</a:t>
            </a:fld>
            <a:endParaRPr lang="fr-FR" altLang="fr-FR"/>
          </a:p>
        </p:txBody>
      </p:sp>
    </p:spTree>
    <p:extLst>
      <p:ext uri="{BB962C8B-B14F-4D97-AF65-F5344CB8AC3E}">
        <p14:creationId xmlns:p14="http://schemas.microsoft.com/office/powerpoint/2010/main" val="829724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nl-BE"/>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7" name="Espace réservé de la date 3">
            <a:extLst>
              <a:ext uri="{FF2B5EF4-FFF2-40B4-BE49-F238E27FC236}">
                <a16:creationId xmlns:a16="http://schemas.microsoft.com/office/drawing/2014/main" id="{2336C24B-0295-814E-D9C6-9210A9BF4A66}"/>
              </a:ext>
            </a:extLst>
          </p:cNvPr>
          <p:cNvSpPr>
            <a:spLocks noGrp="1"/>
          </p:cNvSpPr>
          <p:nvPr>
            <p:ph type="dt" sz="half" idx="10"/>
          </p:nvPr>
        </p:nvSpPr>
        <p:spPr/>
        <p:txBody>
          <a:bodyPr/>
          <a:lstStyle>
            <a:lvl1pPr>
              <a:defRPr/>
            </a:lvl1pPr>
          </a:lstStyle>
          <a:p>
            <a:pPr>
              <a:defRPr/>
            </a:pPr>
            <a:fld id="{48CA2034-E15E-4677-9209-544C25218AE6}" type="datetime1">
              <a:rPr lang="fr-FR"/>
              <a:pPr>
                <a:defRPr/>
              </a:pPr>
              <a:t>20/06/2022</a:t>
            </a:fld>
            <a:endParaRPr lang="fr-FR"/>
          </a:p>
        </p:txBody>
      </p:sp>
      <p:sp>
        <p:nvSpPr>
          <p:cNvPr id="8" name="Espace réservé du pied de page 4">
            <a:extLst>
              <a:ext uri="{FF2B5EF4-FFF2-40B4-BE49-F238E27FC236}">
                <a16:creationId xmlns:a16="http://schemas.microsoft.com/office/drawing/2014/main" id="{D6997ADA-3414-74FE-D80A-B8FC28EF5995}"/>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4A92A014-31AC-D772-21FC-08FD5F721747}"/>
              </a:ext>
            </a:extLst>
          </p:cNvPr>
          <p:cNvSpPr>
            <a:spLocks noGrp="1"/>
          </p:cNvSpPr>
          <p:nvPr>
            <p:ph type="sldNum" sz="quarter" idx="12"/>
          </p:nvPr>
        </p:nvSpPr>
        <p:spPr/>
        <p:txBody>
          <a:bodyPr/>
          <a:lstStyle>
            <a:lvl1pPr>
              <a:defRPr/>
            </a:lvl1pPr>
          </a:lstStyle>
          <a:p>
            <a:pPr>
              <a:defRPr/>
            </a:pPr>
            <a:fld id="{D47AC6B1-49A4-4E8E-A02A-AF1C55441B6D}" type="slidenum">
              <a:rPr lang="fr-FR" altLang="fr-FR"/>
              <a:pPr>
                <a:defRPr/>
              </a:pPr>
              <a:t>‹N°›</a:t>
            </a:fld>
            <a:endParaRPr lang="fr-FR" altLang="fr-FR"/>
          </a:p>
        </p:txBody>
      </p:sp>
    </p:spTree>
    <p:extLst>
      <p:ext uri="{BB962C8B-B14F-4D97-AF65-F5344CB8AC3E}">
        <p14:creationId xmlns:p14="http://schemas.microsoft.com/office/powerpoint/2010/main" val="3386815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a:t>Cliquez et modifiez le titre</a:t>
            </a:r>
            <a:endParaRPr lang="fr-FR"/>
          </a:p>
        </p:txBody>
      </p:sp>
      <p:sp>
        <p:nvSpPr>
          <p:cNvPr id="3" name="Espace réservé de la date 3">
            <a:extLst>
              <a:ext uri="{FF2B5EF4-FFF2-40B4-BE49-F238E27FC236}">
                <a16:creationId xmlns:a16="http://schemas.microsoft.com/office/drawing/2014/main" id="{617D937B-5397-A942-DB43-CB57126AA9CF}"/>
              </a:ext>
            </a:extLst>
          </p:cNvPr>
          <p:cNvSpPr>
            <a:spLocks noGrp="1"/>
          </p:cNvSpPr>
          <p:nvPr>
            <p:ph type="dt" sz="half" idx="10"/>
          </p:nvPr>
        </p:nvSpPr>
        <p:spPr/>
        <p:txBody>
          <a:bodyPr/>
          <a:lstStyle>
            <a:lvl1pPr>
              <a:defRPr/>
            </a:lvl1pPr>
          </a:lstStyle>
          <a:p>
            <a:pPr>
              <a:defRPr/>
            </a:pPr>
            <a:fld id="{FEEDE353-DFBC-4AF5-A0E9-C3599C001164}" type="datetime1">
              <a:rPr lang="fr-FR"/>
              <a:pPr>
                <a:defRPr/>
              </a:pPr>
              <a:t>20/06/2022</a:t>
            </a:fld>
            <a:endParaRPr lang="fr-FR"/>
          </a:p>
        </p:txBody>
      </p:sp>
      <p:sp>
        <p:nvSpPr>
          <p:cNvPr id="4" name="Espace réservé du pied de page 4">
            <a:extLst>
              <a:ext uri="{FF2B5EF4-FFF2-40B4-BE49-F238E27FC236}">
                <a16:creationId xmlns:a16="http://schemas.microsoft.com/office/drawing/2014/main" id="{E91821D8-2406-D424-D19C-6394AC1D94C5}"/>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8344F480-DF69-8621-0ED4-2E665DCA60F3}"/>
              </a:ext>
            </a:extLst>
          </p:cNvPr>
          <p:cNvSpPr>
            <a:spLocks noGrp="1"/>
          </p:cNvSpPr>
          <p:nvPr>
            <p:ph type="sldNum" sz="quarter" idx="12"/>
          </p:nvPr>
        </p:nvSpPr>
        <p:spPr/>
        <p:txBody>
          <a:bodyPr/>
          <a:lstStyle>
            <a:lvl1pPr>
              <a:defRPr/>
            </a:lvl1pPr>
          </a:lstStyle>
          <a:p>
            <a:pPr>
              <a:defRPr/>
            </a:pPr>
            <a:fld id="{73F12734-6928-486E-899E-5C9801574460}" type="slidenum">
              <a:rPr lang="fr-FR" altLang="fr-FR"/>
              <a:pPr>
                <a:defRPr/>
              </a:pPr>
              <a:t>‹N°›</a:t>
            </a:fld>
            <a:endParaRPr lang="fr-FR" altLang="fr-FR"/>
          </a:p>
        </p:txBody>
      </p:sp>
    </p:spTree>
    <p:extLst>
      <p:ext uri="{BB962C8B-B14F-4D97-AF65-F5344CB8AC3E}">
        <p14:creationId xmlns:p14="http://schemas.microsoft.com/office/powerpoint/2010/main" val="106628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7256D5A0-B491-BF47-B2F7-E808BD327C2D}"/>
              </a:ext>
            </a:extLst>
          </p:cNvPr>
          <p:cNvSpPr>
            <a:spLocks noGrp="1"/>
          </p:cNvSpPr>
          <p:nvPr>
            <p:ph type="dt" sz="half" idx="10"/>
          </p:nvPr>
        </p:nvSpPr>
        <p:spPr/>
        <p:txBody>
          <a:bodyPr/>
          <a:lstStyle>
            <a:lvl1pPr>
              <a:defRPr/>
            </a:lvl1pPr>
          </a:lstStyle>
          <a:p>
            <a:pPr>
              <a:defRPr/>
            </a:pPr>
            <a:fld id="{23C35AEE-8BE9-4AB5-8B3D-8300C0A6F40F}" type="datetime1">
              <a:rPr lang="fr-FR"/>
              <a:pPr>
                <a:defRPr/>
              </a:pPr>
              <a:t>20/06/2022</a:t>
            </a:fld>
            <a:endParaRPr lang="fr-FR"/>
          </a:p>
        </p:txBody>
      </p:sp>
      <p:sp>
        <p:nvSpPr>
          <p:cNvPr id="3" name="Espace réservé du pied de page 4">
            <a:extLst>
              <a:ext uri="{FF2B5EF4-FFF2-40B4-BE49-F238E27FC236}">
                <a16:creationId xmlns:a16="http://schemas.microsoft.com/office/drawing/2014/main" id="{96CED2A5-E656-A0B8-280F-6B6800875AC0}"/>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BEE92D4D-B4B9-6163-C23F-837C465F6E0F}"/>
              </a:ext>
            </a:extLst>
          </p:cNvPr>
          <p:cNvSpPr>
            <a:spLocks noGrp="1"/>
          </p:cNvSpPr>
          <p:nvPr>
            <p:ph type="sldNum" sz="quarter" idx="12"/>
          </p:nvPr>
        </p:nvSpPr>
        <p:spPr/>
        <p:txBody>
          <a:bodyPr/>
          <a:lstStyle>
            <a:lvl1pPr>
              <a:defRPr/>
            </a:lvl1pPr>
          </a:lstStyle>
          <a:p>
            <a:pPr>
              <a:defRPr/>
            </a:pPr>
            <a:fld id="{35387814-8107-420B-B933-EDE44A5FAC7D}" type="slidenum">
              <a:rPr lang="fr-FR" altLang="fr-FR"/>
              <a:pPr>
                <a:defRPr/>
              </a:pPr>
              <a:t>‹N°›</a:t>
            </a:fld>
            <a:endParaRPr lang="fr-FR" altLang="fr-FR"/>
          </a:p>
        </p:txBody>
      </p:sp>
    </p:spTree>
    <p:extLst>
      <p:ext uri="{BB962C8B-B14F-4D97-AF65-F5344CB8AC3E}">
        <p14:creationId xmlns:p14="http://schemas.microsoft.com/office/powerpoint/2010/main" val="75432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nl-BE"/>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a:t>Cliquez pour modifier les styles du texte du masque</a:t>
            </a:r>
          </a:p>
          <a:p>
            <a:pPr lvl="1"/>
            <a:r>
              <a:rPr lang="nl-BE"/>
              <a:t>Deuxième niveau</a:t>
            </a:r>
          </a:p>
          <a:p>
            <a:pPr lvl="2"/>
            <a:r>
              <a:rPr lang="nl-BE"/>
              <a:t>Troisième niveau</a:t>
            </a:r>
          </a:p>
          <a:p>
            <a:pPr lvl="3"/>
            <a:r>
              <a:rPr lang="nl-BE"/>
              <a:t>Quatrième niveau</a:t>
            </a:r>
          </a:p>
          <a:p>
            <a:pPr lvl="4"/>
            <a:r>
              <a:rPr lang="nl-BE"/>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Cliquez pour modifier les styles du texte du masque</a:t>
            </a:r>
          </a:p>
        </p:txBody>
      </p:sp>
      <p:sp>
        <p:nvSpPr>
          <p:cNvPr id="5" name="Espace réservé de la date 3">
            <a:extLst>
              <a:ext uri="{FF2B5EF4-FFF2-40B4-BE49-F238E27FC236}">
                <a16:creationId xmlns:a16="http://schemas.microsoft.com/office/drawing/2014/main" id="{74CDA854-9615-DACB-BB6A-82AB3A8E7565}"/>
              </a:ext>
            </a:extLst>
          </p:cNvPr>
          <p:cNvSpPr>
            <a:spLocks noGrp="1"/>
          </p:cNvSpPr>
          <p:nvPr>
            <p:ph type="dt" sz="half" idx="10"/>
          </p:nvPr>
        </p:nvSpPr>
        <p:spPr/>
        <p:txBody>
          <a:bodyPr/>
          <a:lstStyle>
            <a:lvl1pPr>
              <a:defRPr/>
            </a:lvl1pPr>
          </a:lstStyle>
          <a:p>
            <a:pPr>
              <a:defRPr/>
            </a:pPr>
            <a:fld id="{DA92BA85-6E02-480B-90B6-892C7ED75BED}" type="datetime1">
              <a:rPr lang="fr-FR"/>
              <a:pPr>
                <a:defRPr/>
              </a:pPr>
              <a:t>20/06/2022</a:t>
            </a:fld>
            <a:endParaRPr lang="fr-FR"/>
          </a:p>
        </p:txBody>
      </p:sp>
      <p:sp>
        <p:nvSpPr>
          <p:cNvPr id="6" name="Espace réservé du pied de page 4">
            <a:extLst>
              <a:ext uri="{FF2B5EF4-FFF2-40B4-BE49-F238E27FC236}">
                <a16:creationId xmlns:a16="http://schemas.microsoft.com/office/drawing/2014/main" id="{4A92EB60-C636-EDD1-7FDD-BAE65300B028}"/>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9ADB6D3B-3C1F-FDAC-77F2-38A9ED71E2EF}"/>
              </a:ext>
            </a:extLst>
          </p:cNvPr>
          <p:cNvSpPr>
            <a:spLocks noGrp="1"/>
          </p:cNvSpPr>
          <p:nvPr>
            <p:ph type="sldNum" sz="quarter" idx="12"/>
          </p:nvPr>
        </p:nvSpPr>
        <p:spPr/>
        <p:txBody>
          <a:bodyPr/>
          <a:lstStyle>
            <a:lvl1pPr>
              <a:defRPr/>
            </a:lvl1pPr>
          </a:lstStyle>
          <a:p>
            <a:pPr>
              <a:defRPr/>
            </a:pPr>
            <a:fld id="{9749C1F9-19D5-44CC-B6E1-7B3DB17E78E3}" type="slidenum">
              <a:rPr lang="fr-FR" altLang="fr-FR"/>
              <a:pPr>
                <a:defRPr/>
              </a:pPr>
              <a:t>‹N°›</a:t>
            </a:fld>
            <a:endParaRPr lang="fr-FR" altLang="fr-FR"/>
          </a:p>
        </p:txBody>
      </p:sp>
    </p:spTree>
    <p:extLst>
      <p:ext uri="{BB962C8B-B14F-4D97-AF65-F5344CB8AC3E}">
        <p14:creationId xmlns:p14="http://schemas.microsoft.com/office/powerpoint/2010/main" val="98202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nl-BE"/>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a:t>Cliquez pour modifier les styles du texte du masque</a:t>
            </a:r>
          </a:p>
        </p:txBody>
      </p:sp>
      <p:sp>
        <p:nvSpPr>
          <p:cNvPr id="5" name="Espace réservé de la date 3">
            <a:extLst>
              <a:ext uri="{FF2B5EF4-FFF2-40B4-BE49-F238E27FC236}">
                <a16:creationId xmlns:a16="http://schemas.microsoft.com/office/drawing/2014/main" id="{F85B62F9-8C00-4644-0FC0-E9DE2AC17F50}"/>
              </a:ext>
            </a:extLst>
          </p:cNvPr>
          <p:cNvSpPr>
            <a:spLocks noGrp="1"/>
          </p:cNvSpPr>
          <p:nvPr>
            <p:ph type="dt" sz="half" idx="10"/>
          </p:nvPr>
        </p:nvSpPr>
        <p:spPr/>
        <p:txBody>
          <a:bodyPr/>
          <a:lstStyle>
            <a:lvl1pPr>
              <a:defRPr/>
            </a:lvl1pPr>
          </a:lstStyle>
          <a:p>
            <a:pPr>
              <a:defRPr/>
            </a:pPr>
            <a:fld id="{CC9FEE77-C46E-4620-94BF-D3E1AACA3AB3}" type="datetime1">
              <a:rPr lang="fr-FR"/>
              <a:pPr>
                <a:defRPr/>
              </a:pPr>
              <a:t>20/06/2022</a:t>
            </a:fld>
            <a:endParaRPr lang="fr-FR"/>
          </a:p>
        </p:txBody>
      </p:sp>
      <p:sp>
        <p:nvSpPr>
          <p:cNvPr id="6" name="Espace réservé du pied de page 4">
            <a:extLst>
              <a:ext uri="{FF2B5EF4-FFF2-40B4-BE49-F238E27FC236}">
                <a16:creationId xmlns:a16="http://schemas.microsoft.com/office/drawing/2014/main" id="{9767B7EF-C6AF-8E7F-E067-3CEBA36B2E00}"/>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6CBA973E-4038-AEBC-63F4-8CE540869B23}"/>
              </a:ext>
            </a:extLst>
          </p:cNvPr>
          <p:cNvSpPr>
            <a:spLocks noGrp="1"/>
          </p:cNvSpPr>
          <p:nvPr>
            <p:ph type="sldNum" sz="quarter" idx="12"/>
          </p:nvPr>
        </p:nvSpPr>
        <p:spPr/>
        <p:txBody>
          <a:bodyPr/>
          <a:lstStyle>
            <a:lvl1pPr>
              <a:defRPr/>
            </a:lvl1pPr>
          </a:lstStyle>
          <a:p>
            <a:pPr>
              <a:defRPr/>
            </a:pPr>
            <a:fld id="{5551AB7F-A7A3-46E0-86AF-A1CDA0D422A1}" type="slidenum">
              <a:rPr lang="fr-FR" altLang="fr-FR"/>
              <a:pPr>
                <a:defRPr/>
              </a:pPr>
              <a:t>‹N°›</a:t>
            </a:fld>
            <a:endParaRPr lang="fr-FR" altLang="fr-FR"/>
          </a:p>
        </p:txBody>
      </p:sp>
    </p:spTree>
    <p:extLst>
      <p:ext uri="{BB962C8B-B14F-4D97-AF65-F5344CB8AC3E}">
        <p14:creationId xmlns:p14="http://schemas.microsoft.com/office/powerpoint/2010/main" val="201435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79FD1A0C-F259-C77E-FD76-25DEFD031AF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p>
        </p:txBody>
      </p:sp>
      <p:sp>
        <p:nvSpPr>
          <p:cNvPr id="1027" name="Espace réservé du texte 2">
            <a:extLst>
              <a:ext uri="{FF2B5EF4-FFF2-40B4-BE49-F238E27FC236}">
                <a16:creationId xmlns:a16="http://schemas.microsoft.com/office/drawing/2014/main" id="{7F562640-F1BE-A015-AD94-D5EC38E12F5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143855F1-4585-B95C-0C9C-7305007064B4}"/>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877CC42F-6F48-4BFE-B8EF-8ED60960BB0F}" type="datetime1">
              <a:rPr lang="fr-FR"/>
              <a:pPr>
                <a:defRPr/>
              </a:pPr>
              <a:t>20/06/2022</a:t>
            </a:fld>
            <a:endParaRPr lang="fr-FR"/>
          </a:p>
        </p:txBody>
      </p:sp>
      <p:sp>
        <p:nvSpPr>
          <p:cNvPr id="5" name="Espace réservé du pied de page 4">
            <a:extLst>
              <a:ext uri="{FF2B5EF4-FFF2-40B4-BE49-F238E27FC236}">
                <a16:creationId xmlns:a16="http://schemas.microsoft.com/office/drawing/2014/main" id="{359F3CDD-F351-B15F-4B44-A0C975D58E9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fr-FR"/>
          </a:p>
        </p:txBody>
      </p:sp>
      <p:sp>
        <p:nvSpPr>
          <p:cNvPr id="6" name="Espace réservé du numéro de diapositive 5">
            <a:extLst>
              <a:ext uri="{FF2B5EF4-FFF2-40B4-BE49-F238E27FC236}">
                <a16:creationId xmlns:a16="http://schemas.microsoft.com/office/drawing/2014/main" id="{3D7EA240-6F48-1AB5-4C5D-C5EFBD624D2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F8B6BC16-C8D7-4F11-BDCA-652A9DA94CC7}"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5pPr>
      <a:lvl6pPr marL="457200" algn="ctr" defTabSz="457200" rtl="0" fontAlgn="base">
        <a:spcBef>
          <a:spcPct val="0"/>
        </a:spcBef>
        <a:spcAft>
          <a:spcPct val="0"/>
        </a:spcAft>
        <a:defRPr sz="4400">
          <a:solidFill>
            <a:schemeClr val="tx1"/>
          </a:solidFill>
          <a:latin typeface="Calibri" pitchFamily="34" charset="0"/>
          <a:ea typeface="ＭＳ Ｐゴシック" pitchFamily="34" charset="-128"/>
        </a:defRPr>
      </a:lvl6pPr>
      <a:lvl7pPr marL="914400" algn="ctr" defTabSz="457200" rtl="0" fontAlgn="base">
        <a:spcBef>
          <a:spcPct val="0"/>
        </a:spcBef>
        <a:spcAft>
          <a:spcPct val="0"/>
        </a:spcAft>
        <a:defRPr sz="4400">
          <a:solidFill>
            <a:schemeClr val="tx1"/>
          </a:solidFill>
          <a:latin typeface="Calibri" pitchFamily="34" charset="0"/>
          <a:ea typeface="ＭＳ Ｐゴシック" pitchFamily="34" charset="-128"/>
        </a:defRPr>
      </a:lvl7pPr>
      <a:lvl8pPr marL="1371600" algn="ctr" defTabSz="457200" rtl="0" fontAlgn="base">
        <a:spcBef>
          <a:spcPct val="0"/>
        </a:spcBef>
        <a:spcAft>
          <a:spcPct val="0"/>
        </a:spcAft>
        <a:defRPr sz="4400">
          <a:solidFill>
            <a:schemeClr val="tx1"/>
          </a:solidFill>
          <a:latin typeface="Calibri" pitchFamily="34" charset="0"/>
          <a:ea typeface="ＭＳ Ｐゴシック" pitchFamily="34" charset="-128"/>
        </a:defRPr>
      </a:lvl8pPr>
      <a:lvl9pPr marL="1828800" algn="ctr" defTabSz="457200" rtl="0" fontAlgn="base">
        <a:spcBef>
          <a:spcPct val="0"/>
        </a:spcBef>
        <a:spcAft>
          <a:spcPct val="0"/>
        </a:spcAft>
        <a:defRPr sz="4400">
          <a:solidFill>
            <a:schemeClr val="tx1"/>
          </a:solidFill>
          <a:latin typeface="Calibri" pitchFamily="34" charset="0"/>
          <a:ea typeface="ＭＳ Ｐゴシック"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a:extLst>
              <a:ext uri="{FF2B5EF4-FFF2-40B4-BE49-F238E27FC236}">
                <a16:creationId xmlns:a16="http://schemas.microsoft.com/office/drawing/2014/main" id="{3F987274-CFBB-8161-70E2-489625DDAE23}"/>
              </a:ext>
            </a:extLst>
          </p:cNvPr>
          <p:cNvSpPr>
            <a:spLocks noGrp="1"/>
          </p:cNvSpPr>
          <p:nvPr>
            <p:ph type="ctrTitle"/>
          </p:nvPr>
        </p:nvSpPr>
        <p:spPr>
          <a:xfrm>
            <a:off x="1452563" y="2130425"/>
            <a:ext cx="6238875" cy="1838325"/>
          </a:xfrm>
        </p:spPr>
        <p:txBody>
          <a:bodyPr/>
          <a:lstStyle/>
          <a:p>
            <a:pPr eaLnBrk="1" hangingPunct="1"/>
            <a:r>
              <a:rPr lang="fr-FR" altLang="fr-FR" sz="5000">
                <a:ea typeface="ＭＳ Ｐゴシック"/>
              </a:rPr>
              <a:t>Une politique d'accueil extrascolaire et de loisirs</a:t>
            </a:r>
            <a:endParaRPr lang="fr-FR" altLang="fr-FR" sz="5000">
              <a:cs typeface="Calibri"/>
            </a:endParaRPr>
          </a:p>
        </p:txBody>
      </p:sp>
      <p:sp>
        <p:nvSpPr>
          <p:cNvPr id="4099" name="ZoneTexte 6">
            <a:extLst>
              <a:ext uri="{FF2B5EF4-FFF2-40B4-BE49-F238E27FC236}">
                <a16:creationId xmlns:a16="http://schemas.microsoft.com/office/drawing/2014/main" id="{43414E4C-1A6D-D750-A385-875DCF6CC185}"/>
              </a:ext>
            </a:extLst>
          </p:cNvPr>
          <p:cNvSpPr txBox="1">
            <a:spLocks noChangeArrowheads="1"/>
          </p:cNvSpPr>
          <p:nvPr/>
        </p:nvSpPr>
        <p:spPr bwMode="auto">
          <a:xfrm>
            <a:off x="6818313" y="5564188"/>
            <a:ext cx="2127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buFontTx/>
              <a:buNone/>
            </a:pPr>
            <a:r>
              <a:rPr lang="fr-FR" altLang="fr-FR" sz="1200">
                <a:latin typeface="Drescher Grotesk BT SmallSizes" pitchFamily="34" charset="0"/>
              </a:rPr>
              <a:t>www.fw-b.be</a:t>
            </a:r>
            <a:endParaRPr lang="fr-FR" altLang="fr-FR" sz="1200" b="1">
              <a:latin typeface="Drescher Grotesk BT SmallSizes" pitchFamily="34" charset="0"/>
            </a:endParaRPr>
          </a:p>
          <a:p>
            <a:pPr algn="r" eaLnBrk="1" hangingPunct="1">
              <a:spcBef>
                <a:spcPct val="0"/>
              </a:spcBef>
              <a:buFontTx/>
              <a:buNone/>
            </a:pPr>
            <a:r>
              <a:rPr lang="fr-FR" altLang="fr-FR" sz="1200">
                <a:latin typeface="Drescher Grotesk BT SmallSizes" pitchFamily="34" charset="0"/>
              </a:rPr>
              <a:t>0800 20 000</a:t>
            </a:r>
          </a:p>
        </p:txBody>
      </p:sp>
      <p:pic>
        <p:nvPicPr>
          <p:cNvPr id="4100" name="Image 5" descr="filet.jpg">
            <a:extLst>
              <a:ext uri="{FF2B5EF4-FFF2-40B4-BE49-F238E27FC236}">
                <a16:creationId xmlns:a16="http://schemas.microsoft.com/office/drawing/2014/main" id="{E6A8C7D1-4941-4AED-82C2-0BE800906B0A}"/>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8" descr="FWB_Logo_H_Quadri">
            <a:extLst>
              <a:ext uri="{FF2B5EF4-FFF2-40B4-BE49-F238E27FC236}">
                <a16:creationId xmlns:a16="http://schemas.microsoft.com/office/drawing/2014/main" id="{CBEC2CFE-BF9D-23BC-04D0-0CE14F1BDC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663" y="487363"/>
            <a:ext cx="20669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4E6340-977D-F5FC-3E69-C82C9A4A2EE3}"/>
              </a:ext>
            </a:extLst>
          </p:cNvPr>
          <p:cNvSpPr>
            <a:spLocks noGrp="1"/>
          </p:cNvSpPr>
          <p:nvPr>
            <p:ph type="body" idx="1"/>
          </p:nvPr>
        </p:nvSpPr>
        <p:spPr>
          <a:xfrm>
            <a:off x="457200" y="1358899"/>
            <a:ext cx="8229600" cy="5012404"/>
          </a:xfrm>
        </p:spPr>
        <p:txBody>
          <a:bodyPr/>
          <a:lstStyle/>
          <a:p>
            <a:pPr marL="0" indent="0" algn="just" rtl="0" fontAlgn="base">
              <a:buNone/>
            </a:pPr>
            <a:r>
              <a:rPr lang="fr-FR" sz="1500" b="0" i="0">
                <a:solidFill>
                  <a:srgbClr val="000000"/>
                </a:solidFill>
                <a:effectLst/>
                <a:latin typeface="Calibri"/>
                <a:ea typeface="ＭＳ Ｐゴシック"/>
                <a:cs typeface="Calibri"/>
              </a:rPr>
              <a:t>Au-delà du travail </a:t>
            </a:r>
            <a:r>
              <a:rPr lang="fr-FR" sz="1500" b="0" i="0" err="1">
                <a:solidFill>
                  <a:srgbClr val="000000"/>
                </a:solidFill>
                <a:effectLst/>
                <a:latin typeface="Calibri"/>
                <a:ea typeface="ＭＳ Ｐゴシック"/>
                <a:cs typeface="Calibri"/>
              </a:rPr>
              <a:t>décrétal</a:t>
            </a:r>
            <a:r>
              <a:rPr lang="fr-FR" sz="1500" b="0" i="0">
                <a:solidFill>
                  <a:srgbClr val="000000"/>
                </a:solidFill>
                <a:effectLst/>
                <a:latin typeface="Calibri"/>
                <a:ea typeface="ＭＳ Ｐゴシック"/>
                <a:cs typeface="Calibri"/>
              </a:rPr>
              <a:t> qui devra s’achever dans la présente législature, les évolutions du secteur de l’accueil extrascolaire se prolongeront sur le temps long, en lien avec celles de l’enseignement. La réflexion relative aux rythmes scolaires journaliers constitue une occasion importante de mieux articuler </a:t>
            </a:r>
            <a:r>
              <a:rPr lang="fr-FR" sz="1500">
                <a:solidFill>
                  <a:srgbClr val="000000"/>
                </a:solidFill>
                <a:latin typeface="Calibri"/>
                <a:ea typeface="ＭＳ Ｐゴシック"/>
                <a:cs typeface="Calibri"/>
              </a:rPr>
              <a:t>l’enseignement</a:t>
            </a:r>
            <a:r>
              <a:rPr lang="fr-FR" sz="1500" b="0" i="0">
                <a:solidFill>
                  <a:srgbClr val="000000"/>
                </a:solidFill>
                <a:effectLst/>
                <a:latin typeface="Calibri"/>
                <a:ea typeface="ＭＳ Ｐゴシック"/>
                <a:cs typeface="Calibri"/>
              </a:rPr>
              <a:t> et l’accueil extrascolaire :</a:t>
            </a:r>
          </a:p>
          <a:p>
            <a:pPr marL="0" indent="0" algn="just" rtl="0" fontAlgn="base">
              <a:buNone/>
            </a:pPr>
            <a:endParaRPr lang="fr-FR" sz="1500" b="0" i="0">
              <a:solidFill>
                <a:srgbClr val="000000"/>
              </a:solidFill>
              <a:effectLst/>
              <a:latin typeface="Calibri" panose="020F0502020204030204" pitchFamily="34" charset="0"/>
            </a:endParaRPr>
          </a:p>
          <a:p>
            <a:pPr algn="just">
              <a:buFont typeface="Wingdings" panose="05000000000000000000" pitchFamily="2" charset="2"/>
              <a:buChar char="Ø"/>
            </a:pPr>
            <a:r>
              <a:rPr lang="fr-FR" sz="1500">
                <a:solidFill>
                  <a:srgbClr val="000000"/>
                </a:solidFill>
                <a:latin typeface="Calibri"/>
                <a:ea typeface="ＭＳ Ｐゴシック"/>
                <a:cs typeface="Calibri"/>
              </a:rPr>
              <a:t>Viser </a:t>
            </a:r>
            <a:r>
              <a:rPr lang="fr-FR" sz="1500" b="0" i="0">
                <a:solidFill>
                  <a:srgbClr val="000000"/>
                </a:solidFill>
                <a:effectLst/>
                <a:latin typeface="Calibri"/>
                <a:ea typeface="ＭＳ Ｐゴシック"/>
                <a:cs typeface="Calibri"/>
              </a:rPr>
              <a:t>le développement d’une continuité pédagogique entre l’éducation formelle et non-formelle, au sein d’une</a:t>
            </a:r>
            <a:r>
              <a:rPr lang="fr-FR" sz="1500" b="0" i="0">
                <a:solidFill>
                  <a:srgbClr val="000000"/>
                </a:solidFill>
                <a:effectLst/>
                <a:latin typeface="Segoe UI"/>
                <a:ea typeface="ＭＳ Ｐゴシック"/>
                <a:cs typeface="Segoe UI"/>
              </a:rPr>
              <a:t> école</a:t>
            </a:r>
            <a:r>
              <a:rPr lang="fr-FR" sz="1500" b="0" i="0">
                <a:solidFill>
                  <a:srgbClr val="000000"/>
                </a:solidFill>
                <a:effectLst/>
                <a:latin typeface="Calibri"/>
                <a:ea typeface="ＭＳ Ｐゴシック"/>
                <a:cs typeface="Calibri"/>
              </a:rPr>
              <a:t> pensée comme lieu de vie dans l’intérêt supérieur des enfants.</a:t>
            </a:r>
            <a:r>
              <a:rPr lang="fr-FR" sz="1500">
                <a:solidFill>
                  <a:srgbClr val="000000"/>
                </a:solidFill>
                <a:latin typeface="Calibri"/>
                <a:ea typeface="ＭＳ Ｐゴシック"/>
                <a:cs typeface="Calibri"/>
              </a:rPr>
              <a:t> </a:t>
            </a:r>
          </a:p>
          <a:p>
            <a:pPr algn="just" rtl="0" fontAlgn="base">
              <a:buFont typeface="Wingdings" panose="05000000000000000000" pitchFamily="2" charset="2"/>
              <a:buChar char="Ø"/>
            </a:pPr>
            <a:r>
              <a:rPr lang="fr-FR" sz="1500">
                <a:solidFill>
                  <a:srgbClr val="000000"/>
                </a:solidFill>
                <a:latin typeface="Calibri"/>
                <a:ea typeface="ＭＳ Ｐゴシック"/>
                <a:cs typeface="Calibri"/>
              </a:rPr>
              <a:t>Intégrer le temps de midi dans ces réflexions.</a:t>
            </a:r>
          </a:p>
          <a:p>
            <a:pPr marL="0" indent="0" algn="just" rtl="0" fontAlgn="base">
              <a:buNone/>
            </a:pPr>
            <a:endParaRPr lang="fr-FR" sz="1500" b="0" i="0">
              <a:solidFill>
                <a:srgbClr val="000000"/>
              </a:solidFill>
              <a:effectLst/>
              <a:latin typeface="Calibri" panose="020F0502020204030204" pitchFamily="34" charset="0"/>
            </a:endParaRPr>
          </a:p>
          <a:p>
            <a:pPr marL="0" indent="0" algn="just">
              <a:buNone/>
            </a:pPr>
            <a:r>
              <a:rPr lang="fr-FR" sz="1500" b="0" i="0">
                <a:solidFill>
                  <a:srgbClr val="000000"/>
                </a:solidFill>
                <a:effectLst/>
                <a:latin typeface="Calibri"/>
                <a:ea typeface="ＭＳ Ｐゴシック"/>
                <a:cs typeface="Calibri"/>
              </a:rPr>
              <a:t>Ce décloisonnement permettra une amélioration des conditions de travail des accueillantes</a:t>
            </a:r>
            <a:r>
              <a:rPr lang="fr-FR" sz="1500">
                <a:solidFill>
                  <a:srgbClr val="000000"/>
                </a:solidFill>
                <a:latin typeface="Calibri"/>
                <a:ea typeface="ＭＳ Ｐゴシック"/>
                <a:cs typeface="Calibri"/>
              </a:rPr>
              <a:t>, le </a:t>
            </a:r>
            <a:r>
              <a:rPr lang="fr-FR" sz="1500" b="0" i="0">
                <a:solidFill>
                  <a:srgbClr val="000000"/>
                </a:solidFill>
                <a:effectLst/>
                <a:latin typeface="Calibri"/>
                <a:ea typeface="ＭＳ Ｐゴシック"/>
                <a:cs typeface="Calibri"/>
              </a:rPr>
              <a:t>partage des ressources, la valorisation de l’implication de chacun et le développement d’une nouvelle pratique professionnelle de l’accueil extrascolaire.</a:t>
            </a:r>
            <a:r>
              <a:rPr lang="fr-FR" sz="1500">
                <a:solidFill>
                  <a:srgbClr val="000000"/>
                </a:solidFill>
                <a:latin typeface="Calibri"/>
                <a:ea typeface="ＭＳ Ｐゴシック"/>
                <a:cs typeface="Calibri"/>
              </a:rPr>
              <a:t> </a:t>
            </a:r>
            <a:endParaRPr lang="fr-FR" sz="1500" b="0" i="0">
              <a:solidFill>
                <a:srgbClr val="000000"/>
              </a:solidFill>
              <a:effectLst/>
              <a:latin typeface="Calibri" panose="020F0502020204030204" pitchFamily="34" charset="0"/>
              <a:cs typeface="Calibri"/>
            </a:endParaRPr>
          </a:p>
          <a:p>
            <a:pPr marL="0" indent="0" algn="just" rtl="0" fontAlgn="base">
              <a:buNone/>
            </a:pPr>
            <a:endParaRPr lang="fr-FR" sz="1500">
              <a:solidFill>
                <a:srgbClr val="000000"/>
              </a:solidFill>
              <a:latin typeface="Calibri" panose="020F0502020204030204" pitchFamily="34" charset="0"/>
            </a:endParaRPr>
          </a:p>
          <a:p>
            <a:pPr marL="0" indent="0" algn="just" rtl="0" fontAlgn="base">
              <a:buNone/>
            </a:pPr>
            <a:r>
              <a:rPr lang="fr-FR" sz="1500" b="0" i="0">
                <a:solidFill>
                  <a:srgbClr val="000000"/>
                </a:solidFill>
                <a:effectLst/>
                <a:latin typeface="Calibri"/>
                <a:ea typeface="ＭＳ Ｐゴシック"/>
                <a:cs typeface="Calibri"/>
              </a:rPr>
              <a:t>L’école et l’accueil extrascolaire pourront joindre leurs efforts sur de nombreux plans : développement de partenariats, susciter l’implication active des parents</a:t>
            </a:r>
            <a:r>
              <a:rPr lang="fr-FR" sz="1500">
                <a:solidFill>
                  <a:srgbClr val="000000"/>
                </a:solidFill>
                <a:latin typeface="Calibri"/>
                <a:ea typeface="ＭＳ Ｐゴシック"/>
                <a:cs typeface="Calibri"/>
              </a:rPr>
              <a:t>, mutualisation des locaux…</a:t>
            </a:r>
          </a:p>
          <a:p>
            <a:pPr marL="0" indent="0" algn="just" rtl="0" fontAlgn="base">
              <a:buNone/>
            </a:pPr>
            <a:endParaRPr lang="fr-FR" sz="1500" b="0" i="0">
              <a:solidFill>
                <a:srgbClr val="000000"/>
              </a:solidFill>
              <a:effectLst/>
              <a:latin typeface="Calibri" panose="020F0502020204030204" pitchFamily="34" charset="0"/>
            </a:endParaRPr>
          </a:p>
          <a:p>
            <a:pPr marL="0" indent="0" algn="just" rtl="0" fontAlgn="base">
              <a:buNone/>
            </a:pPr>
            <a:r>
              <a:rPr lang="fr-FR" sz="1500" b="0" i="0">
                <a:solidFill>
                  <a:srgbClr val="000000"/>
                </a:solidFill>
                <a:effectLst/>
                <a:latin typeface="Calibri"/>
                <a:ea typeface="ＭＳ Ｐゴシック"/>
                <a:cs typeface="Calibri"/>
              </a:rPr>
              <a:t>Changement de paradigme </a:t>
            </a:r>
            <a:r>
              <a:rPr lang="fr-FR" sz="1500">
                <a:solidFill>
                  <a:srgbClr val="000000"/>
                </a:solidFill>
                <a:latin typeface="Calibri"/>
                <a:ea typeface="ＭＳ Ｐゴシック"/>
                <a:cs typeface="Calibri"/>
              </a:rPr>
              <a:t>entrainant un cercle </a:t>
            </a:r>
            <a:r>
              <a:rPr lang="fr-FR" sz="1500" b="0" i="0">
                <a:solidFill>
                  <a:srgbClr val="000000"/>
                </a:solidFill>
                <a:effectLst/>
                <a:latin typeface="Calibri"/>
                <a:ea typeface="ＭＳ Ｐゴシック"/>
                <a:cs typeface="Calibri"/>
              </a:rPr>
              <a:t>vertueux pour toutes les parties prenantes : enfants, familles et professionnels de l’accueil à tous niveaux. Il aidera à considérer globalement les besoins de l’enfant et à y répondre de manière articulée et cohérente.  </a:t>
            </a:r>
          </a:p>
          <a:p>
            <a:pPr marL="0" indent="0" algn="just" rtl="0" fontAlgn="base">
              <a:buNone/>
            </a:pPr>
            <a:endParaRPr lang="fr-FR" sz="1800" b="0" i="0">
              <a:solidFill>
                <a:srgbClr val="000000"/>
              </a:solidFill>
              <a:effectLst/>
            </a:endParaRPr>
          </a:p>
        </p:txBody>
      </p:sp>
      <p:pic>
        <p:nvPicPr>
          <p:cNvPr id="10243" name="Image 5" descr="filet.jpg">
            <a:extLst>
              <a:ext uri="{FF2B5EF4-FFF2-40B4-BE49-F238E27FC236}">
                <a16:creationId xmlns:a16="http://schemas.microsoft.com/office/drawing/2014/main" id="{0B87AFA0-E616-3388-8CF5-3473A55D8246}"/>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ZoneTexte 3">
            <a:extLst>
              <a:ext uri="{FF2B5EF4-FFF2-40B4-BE49-F238E27FC236}">
                <a16:creationId xmlns:a16="http://schemas.microsoft.com/office/drawing/2014/main" id="{AFA2BCCE-727E-293D-13DA-561887B7C8AE}"/>
              </a:ext>
            </a:extLst>
          </p:cNvPr>
          <p:cNvSpPr txBox="1">
            <a:spLocks noChangeArrowheads="1"/>
          </p:cNvSpPr>
          <p:nvPr/>
        </p:nvSpPr>
        <p:spPr bwMode="auto">
          <a:xfrm>
            <a:off x="457200" y="706438"/>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C. </a:t>
            </a:r>
            <a:r>
              <a:rPr lang="fr-FR" sz="2400" b="1">
                <a:latin typeface="Calibri"/>
                <a:ea typeface="ＭＳ Ｐゴシック"/>
                <a:cs typeface="Calibri"/>
              </a:rPr>
              <a:t>Une meilleure articulation avec l’école</a:t>
            </a:r>
            <a:endParaRPr lang="fr-BE" altLang="fr-FR" sz="2400"/>
          </a:p>
        </p:txBody>
      </p:sp>
    </p:spTree>
    <p:extLst>
      <p:ext uri="{BB962C8B-B14F-4D97-AF65-F5344CB8AC3E}">
        <p14:creationId xmlns:p14="http://schemas.microsoft.com/office/powerpoint/2010/main" val="388837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4" name="Rectangle 4105">
            <a:extLst>
              <a:ext uri="{FF2B5EF4-FFF2-40B4-BE49-F238E27FC236}">
                <a16:creationId xmlns:a16="http://schemas.microsoft.com/office/drawing/2014/main" id="{C83F9D7D-8B7D-49DF-AA94-0A9A8D671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25" name="Rectangle 4107">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600805" y="1855810"/>
            <a:ext cx="4225136" cy="316885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126" name="Freeform: Shape 4109">
            <a:extLst>
              <a:ext uri="{FF2B5EF4-FFF2-40B4-BE49-F238E27FC236}">
                <a16:creationId xmlns:a16="http://schemas.microsoft.com/office/drawing/2014/main" id="{49F1A7E4-819D-4D21-8E8B-32671A9F9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4705684" y="753376"/>
            <a:ext cx="4015376" cy="5353835"/>
          </a:xfrm>
          <a:custGeom>
            <a:avLst/>
            <a:gdLst>
              <a:gd name="connsiteX0" fmla="*/ 690507 w 5353835"/>
              <a:gd name="connsiteY0" fmla="*/ 5273742 h 5353835"/>
              <a:gd name="connsiteX1" fmla="*/ 4938299 w 5353835"/>
              <a:gd name="connsiteY1" fmla="*/ 5273742 h 5353835"/>
              <a:gd name="connsiteX2" fmla="*/ 4858206 w 5353835"/>
              <a:gd name="connsiteY2" fmla="*/ 5353835 h 5353835"/>
              <a:gd name="connsiteX3" fmla="*/ 770600 w 5353835"/>
              <a:gd name="connsiteY3" fmla="*/ 5353835 h 5353835"/>
              <a:gd name="connsiteX4" fmla="*/ 433255 w 5353835"/>
              <a:gd name="connsiteY4" fmla="*/ 80093 h 5353835"/>
              <a:gd name="connsiteX5" fmla="*/ 513348 w 5353835"/>
              <a:gd name="connsiteY5" fmla="*/ 0 h 5353835"/>
              <a:gd name="connsiteX6" fmla="*/ 5353835 w 5353835"/>
              <a:gd name="connsiteY6" fmla="*/ 0 h 5353835"/>
              <a:gd name="connsiteX7" fmla="*/ 5353835 w 5353835"/>
              <a:gd name="connsiteY7" fmla="*/ 4858206 h 5353835"/>
              <a:gd name="connsiteX8" fmla="*/ 5273742 w 5353835"/>
              <a:gd name="connsiteY8" fmla="*/ 4938299 h 5353835"/>
              <a:gd name="connsiteX9" fmla="*/ 5273742 w 5353835"/>
              <a:gd name="connsiteY9" fmla="*/ 80093 h 5353835"/>
              <a:gd name="connsiteX10" fmla="*/ 0 w 5353835"/>
              <a:gd name="connsiteY10" fmla="*/ 513348 h 5353835"/>
              <a:gd name="connsiteX11" fmla="*/ 80093 w 5353835"/>
              <a:gd name="connsiteY11" fmla="*/ 433255 h 5353835"/>
              <a:gd name="connsiteX12" fmla="*/ 80093 w 5353835"/>
              <a:gd name="connsiteY12" fmla="*/ 4663328 h 5353835"/>
              <a:gd name="connsiteX13" fmla="*/ 0 w 5353835"/>
              <a:gd name="connsiteY13" fmla="*/ 4583235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7" y="5273742"/>
                </a:moveTo>
                <a:lnTo>
                  <a:pt x="4938299" y="5273742"/>
                </a:lnTo>
                <a:lnTo>
                  <a:pt x="4858206" y="5353835"/>
                </a:lnTo>
                <a:lnTo>
                  <a:pt x="770600" y="5353835"/>
                </a:lnTo>
                <a:close/>
                <a:moveTo>
                  <a:pt x="433255" y="80093"/>
                </a:moveTo>
                <a:lnTo>
                  <a:pt x="513348" y="0"/>
                </a:lnTo>
                <a:lnTo>
                  <a:pt x="5353835" y="0"/>
                </a:lnTo>
                <a:lnTo>
                  <a:pt x="5353835" y="4858206"/>
                </a:lnTo>
                <a:lnTo>
                  <a:pt x="5273742" y="4938299"/>
                </a:lnTo>
                <a:lnTo>
                  <a:pt x="5273742" y="80093"/>
                </a:lnTo>
                <a:close/>
                <a:moveTo>
                  <a:pt x="0" y="513348"/>
                </a:moveTo>
                <a:lnTo>
                  <a:pt x="80093" y="433255"/>
                </a:lnTo>
                <a:lnTo>
                  <a:pt x="80093" y="4663328"/>
                </a:lnTo>
                <a:lnTo>
                  <a:pt x="0" y="45832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098" name="Titre 1">
            <a:extLst>
              <a:ext uri="{FF2B5EF4-FFF2-40B4-BE49-F238E27FC236}">
                <a16:creationId xmlns:a16="http://schemas.microsoft.com/office/drawing/2014/main" id="{3F987274-CFBB-8161-70E2-489625DDAE23}"/>
              </a:ext>
            </a:extLst>
          </p:cNvPr>
          <p:cNvSpPr>
            <a:spLocks noGrp="1"/>
          </p:cNvSpPr>
          <p:nvPr>
            <p:ph type="ctrTitle"/>
          </p:nvPr>
        </p:nvSpPr>
        <p:spPr>
          <a:xfrm>
            <a:off x="5120235" y="2452526"/>
            <a:ext cx="3186239" cy="1952947"/>
          </a:xfrm>
          <a:noFill/>
        </p:spPr>
        <p:txBody>
          <a:bodyPr vert="horz" lIns="91440" tIns="45720" rIns="91440" bIns="45720" rtlCol="0" anchor="ctr">
            <a:normAutofit/>
          </a:bodyPr>
          <a:lstStyle/>
          <a:p>
            <a:pPr defTabSz="914400" eaLnBrk="1" hangingPunct="1">
              <a:lnSpc>
                <a:spcPct val="90000"/>
              </a:lnSpc>
            </a:pPr>
            <a:r>
              <a:rPr lang="en-US" altLang="fr-FR" sz="3100" kern="1200" dirty="0">
                <a:solidFill>
                  <a:srgbClr val="080808"/>
                </a:solidFill>
                <a:latin typeface="+mj-lt"/>
                <a:ea typeface="+mj-ea"/>
                <a:cs typeface="+mj-cs"/>
              </a:rPr>
              <a:t>Une politique </a:t>
            </a:r>
            <a:r>
              <a:rPr lang="en-US" altLang="fr-FR" sz="3100" kern="1200" dirty="0" err="1">
                <a:solidFill>
                  <a:srgbClr val="080808"/>
                </a:solidFill>
                <a:latin typeface="+mj-lt"/>
                <a:ea typeface="+mj-ea"/>
                <a:cs typeface="+mj-cs"/>
              </a:rPr>
              <a:t>d'accueil</a:t>
            </a:r>
            <a:r>
              <a:rPr lang="en-US" altLang="fr-FR" sz="3100" kern="1200" dirty="0">
                <a:solidFill>
                  <a:srgbClr val="080808"/>
                </a:solidFill>
                <a:latin typeface="+mj-lt"/>
                <a:ea typeface="+mj-ea"/>
                <a:cs typeface="+mj-cs"/>
              </a:rPr>
              <a:t> </a:t>
            </a:r>
            <a:r>
              <a:rPr lang="en-US" altLang="fr-FR" sz="3100" kern="1200" dirty="0" err="1">
                <a:solidFill>
                  <a:srgbClr val="080808"/>
                </a:solidFill>
                <a:latin typeface="+mj-lt"/>
                <a:ea typeface="+mj-ea"/>
                <a:cs typeface="+mj-cs"/>
              </a:rPr>
              <a:t>extrascolaire</a:t>
            </a:r>
            <a:r>
              <a:rPr lang="en-US" altLang="fr-FR" sz="3100" kern="1200" dirty="0">
                <a:solidFill>
                  <a:srgbClr val="080808"/>
                </a:solidFill>
                <a:latin typeface="+mj-lt"/>
                <a:ea typeface="+mj-ea"/>
                <a:cs typeface="+mj-cs"/>
              </a:rPr>
              <a:t> et de </a:t>
            </a:r>
            <a:r>
              <a:rPr lang="en-US" altLang="fr-FR" sz="3100" kern="1200" dirty="0" err="1">
                <a:solidFill>
                  <a:srgbClr val="080808"/>
                </a:solidFill>
                <a:latin typeface="+mj-lt"/>
                <a:ea typeface="+mj-ea"/>
                <a:cs typeface="+mj-cs"/>
              </a:rPr>
              <a:t>loisirs</a:t>
            </a:r>
            <a:endParaRPr lang="en-US" altLang="fr-FR" sz="3100" kern="1200" dirty="0">
              <a:solidFill>
                <a:srgbClr val="080808"/>
              </a:solidFill>
              <a:latin typeface="+mj-lt"/>
              <a:ea typeface="+mj-ea"/>
              <a:cs typeface="+mj-cs"/>
            </a:endParaRPr>
          </a:p>
        </p:txBody>
      </p:sp>
      <p:sp>
        <p:nvSpPr>
          <p:cNvPr id="2" name="Sous-titre 1">
            <a:extLst>
              <a:ext uri="{FF2B5EF4-FFF2-40B4-BE49-F238E27FC236}">
                <a16:creationId xmlns:a16="http://schemas.microsoft.com/office/drawing/2014/main" id="{EB2E0E78-F2C8-5700-BDB6-4AF5DA03E91E}"/>
              </a:ext>
            </a:extLst>
          </p:cNvPr>
          <p:cNvSpPr>
            <a:spLocks noGrp="1"/>
          </p:cNvSpPr>
          <p:nvPr>
            <p:ph type="subTitle" idx="1"/>
          </p:nvPr>
        </p:nvSpPr>
        <p:spPr>
          <a:xfrm>
            <a:off x="5818173" y="4557900"/>
            <a:ext cx="1832018" cy="915772"/>
          </a:xfrm>
          <a:noFill/>
        </p:spPr>
        <p:txBody>
          <a:bodyPr vert="horz" lIns="91440" tIns="45720" rIns="91440" bIns="45720" rtlCol="0">
            <a:normAutofit/>
          </a:bodyPr>
          <a:lstStyle/>
          <a:p>
            <a:pPr defTabSz="914400" eaLnBrk="1" hangingPunct="1">
              <a:lnSpc>
                <a:spcPct val="90000"/>
              </a:lnSpc>
              <a:spcBef>
                <a:spcPts val="1000"/>
              </a:spcBef>
            </a:pPr>
            <a:endParaRPr lang="en-US" sz="1700" kern="1200" dirty="0">
              <a:solidFill>
                <a:srgbClr val="080808"/>
              </a:solidFill>
              <a:latin typeface="+mn-lt"/>
              <a:ea typeface="+mn-ea"/>
              <a:cs typeface="+mn-cs"/>
            </a:endParaRPr>
          </a:p>
        </p:txBody>
      </p:sp>
      <p:sp>
        <p:nvSpPr>
          <p:cNvPr id="4127" name="Freeform: Shape 4111">
            <a:extLst>
              <a:ext uri="{FF2B5EF4-FFF2-40B4-BE49-F238E27FC236}">
                <a16:creationId xmlns:a16="http://schemas.microsoft.com/office/drawing/2014/main" id="{6D6E3EFD-925A-40CD-8E14-FDD4E6DDC6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5377754" cy="5062213"/>
          </a:xfrm>
          <a:custGeom>
            <a:avLst/>
            <a:gdLst>
              <a:gd name="connsiteX0" fmla="*/ 7170340 w 7170340"/>
              <a:gd name="connsiteY0" fmla="*/ 0 h 5062213"/>
              <a:gd name="connsiteX1" fmla="*/ 7170340 w 7170340"/>
              <a:gd name="connsiteY1" fmla="*/ 2954084 h 5062213"/>
              <a:gd name="connsiteX2" fmla="*/ 5062211 w 7170340"/>
              <a:gd name="connsiteY2" fmla="*/ 5062213 h 5062213"/>
              <a:gd name="connsiteX3" fmla="*/ 0 w 7170340"/>
              <a:gd name="connsiteY3" fmla="*/ 2 h 5062213"/>
            </a:gdLst>
            <a:ahLst/>
            <a:cxnLst>
              <a:cxn ang="0">
                <a:pos x="connsiteX0" y="connsiteY0"/>
              </a:cxn>
              <a:cxn ang="0">
                <a:pos x="connsiteX1" y="connsiteY1"/>
              </a:cxn>
              <a:cxn ang="0">
                <a:pos x="connsiteX2" y="connsiteY2"/>
              </a:cxn>
              <a:cxn ang="0">
                <a:pos x="connsiteX3" y="connsiteY3"/>
              </a:cxn>
            </a:cxnLst>
            <a:rect l="l" t="t" r="r" b="b"/>
            <a:pathLst>
              <a:path w="7170340" h="5062213">
                <a:moveTo>
                  <a:pt x="7170340" y="0"/>
                </a:moveTo>
                <a:lnTo>
                  <a:pt x="7170340" y="2954084"/>
                </a:lnTo>
                <a:lnTo>
                  <a:pt x="5062211" y="5062213"/>
                </a:lnTo>
                <a:lnTo>
                  <a:pt x="0" y="2"/>
                </a:lnTo>
                <a:close/>
              </a:path>
            </a:pathLst>
          </a:cu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101" name="Picture 8" descr="FWB_Logo_H_Quadri">
            <a:extLst>
              <a:ext uri="{FF2B5EF4-FFF2-40B4-BE49-F238E27FC236}">
                <a16:creationId xmlns:a16="http://schemas.microsoft.com/office/drawing/2014/main" id="{CBEC2CFE-BF9D-23BC-04D0-0CE14F1BDCC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1301" y="1138626"/>
            <a:ext cx="2915556" cy="8868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8" name="Rectangle 4113">
            <a:extLst>
              <a:ext uri="{FF2B5EF4-FFF2-40B4-BE49-F238E27FC236}">
                <a16:creationId xmlns:a16="http://schemas.microsoft.com/office/drawing/2014/main" id="{3A91C067-F707-44D1-A9C2-9913E6ADC6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25013" y="4119818"/>
            <a:ext cx="870888" cy="65316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9" name="Rectangle 4115">
            <a:extLst>
              <a:ext uri="{FF2B5EF4-FFF2-40B4-BE49-F238E27FC236}">
                <a16:creationId xmlns:a16="http://schemas.microsoft.com/office/drawing/2014/main" id="{52329D9A-3D48-4B69-939D-2A480F14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963885" y="5501423"/>
            <a:ext cx="856138" cy="64210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0" name="Rectangle 4117">
            <a:extLst>
              <a:ext uri="{FF2B5EF4-FFF2-40B4-BE49-F238E27FC236}">
                <a16:creationId xmlns:a16="http://schemas.microsoft.com/office/drawing/2014/main" id="{2D5CC4CB-7B78-480A-A0AE-A8A35C08E1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438159" y="5445911"/>
            <a:ext cx="381459" cy="28609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1" name="Rectangle 4119">
            <a:extLst>
              <a:ext uri="{FF2B5EF4-FFF2-40B4-BE49-F238E27FC236}">
                <a16:creationId xmlns:a16="http://schemas.microsoft.com/office/drawing/2014/main" id="{DC580C66-5435-4F00-873E-679D3D504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17462" y="5937657"/>
            <a:ext cx="714978" cy="53623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2" name="Isosceles Triangle 4121">
            <a:extLst>
              <a:ext uri="{FF2B5EF4-FFF2-40B4-BE49-F238E27FC236}">
                <a16:creationId xmlns:a16="http://schemas.microsoft.com/office/drawing/2014/main" id="{B4AFD177-1A38-4FAE-87D4-840AE22C8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4450" y="5474491"/>
            <a:ext cx="2075262" cy="138350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0" name="Image 5" descr="filet.jpg">
            <a:extLst>
              <a:ext uri="{FF2B5EF4-FFF2-40B4-BE49-F238E27FC236}">
                <a16:creationId xmlns:a16="http://schemas.microsoft.com/office/drawing/2014/main" id="{E6A8C7D1-4941-4AED-82C2-0BE800906B0A}"/>
              </a:ext>
            </a:extLst>
          </p:cNvPr>
          <p:cNvPicPr preferRelativeResize="0">
            <a:picLocks/>
          </p:cNvPicPr>
          <p:nvPr/>
        </p:nvPicPr>
        <p:blipFill>
          <a:blip r:embed="rId4">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ZoneTexte 6">
            <a:extLst>
              <a:ext uri="{FF2B5EF4-FFF2-40B4-BE49-F238E27FC236}">
                <a16:creationId xmlns:a16="http://schemas.microsoft.com/office/drawing/2014/main" id="{43414E4C-1A6D-D750-A385-875DCF6CC185}"/>
              </a:ext>
            </a:extLst>
          </p:cNvPr>
          <p:cNvSpPr txBox="1">
            <a:spLocks noChangeArrowheads="1"/>
          </p:cNvSpPr>
          <p:nvPr/>
        </p:nvSpPr>
        <p:spPr bwMode="auto">
          <a:xfrm>
            <a:off x="6818313" y="5564188"/>
            <a:ext cx="2127250"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spcAft>
                <a:spcPts val="600"/>
              </a:spcAft>
              <a:buFontTx/>
              <a:buNone/>
            </a:pPr>
            <a:r>
              <a:rPr lang="fr-FR" altLang="fr-FR" sz="1200">
                <a:latin typeface="Drescher Grotesk BT SmallSizes" pitchFamily="34" charset="0"/>
              </a:rPr>
              <a:t>www.fw-b.be</a:t>
            </a:r>
            <a:endParaRPr lang="fr-FR" altLang="fr-FR" sz="1200" b="1">
              <a:latin typeface="Drescher Grotesk BT SmallSizes" pitchFamily="34" charset="0"/>
            </a:endParaRPr>
          </a:p>
          <a:p>
            <a:pPr algn="r" eaLnBrk="1" hangingPunct="1">
              <a:spcBef>
                <a:spcPct val="0"/>
              </a:spcBef>
              <a:spcAft>
                <a:spcPts val="600"/>
              </a:spcAft>
              <a:buFontTx/>
              <a:buNone/>
            </a:pPr>
            <a:r>
              <a:rPr lang="fr-FR" altLang="fr-FR" sz="1200">
                <a:latin typeface="Drescher Grotesk BT SmallSizes" pitchFamily="34" charset="0"/>
              </a:rPr>
              <a:t>0800 20 000</a:t>
            </a:r>
          </a:p>
        </p:txBody>
      </p:sp>
    </p:spTree>
    <p:extLst>
      <p:ext uri="{BB962C8B-B14F-4D97-AF65-F5344CB8AC3E}">
        <p14:creationId xmlns:p14="http://schemas.microsoft.com/office/powerpoint/2010/main" val="254391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 5" descr="filet.jpg">
            <a:extLst>
              <a:ext uri="{FF2B5EF4-FFF2-40B4-BE49-F238E27FC236}">
                <a16:creationId xmlns:a16="http://schemas.microsoft.com/office/drawing/2014/main" id="{87F1B005-1178-C9A6-55C4-3EAC909FFADC}"/>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4">
            <a:extLst>
              <a:ext uri="{FF2B5EF4-FFF2-40B4-BE49-F238E27FC236}">
                <a16:creationId xmlns:a16="http://schemas.microsoft.com/office/drawing/2014/main" id="{9589C4FF-3C8C-DE51-5729-0E0B3B30E268}"/>
              </a:ext>
            </a:extLst>
          </p:cNvPr>
          <p:cNvSpPr txBox="1"/>
          <p:nvPr/>
        </p:nvSpPr>
        <p:spPr>
          <a:xfrm>
            <a:off x="457200" y="706438"/>
            <a:ext cx="8229600" cy="461962"/>
          </a:xfrm>
          <a:prstGeom prst="rect">
            <a:avLst/>
          </a:prstGeom>
          <a:noFill/>
        </p:spPr>
        <p:txBody>
          <a:bodyPr lIns="91440" tIns="45720" rIns="91440" bIns="45720" anchor="t">
            <a:spAutoFit/>
          </a:bodyPr>
          <a:lstStyle/>
          <a:p>
            <a:pPr eaLnBrk="1" hangingPunct="1">
              <a:defRPr/>
            </a:pPr>
            <a:r>
              <a:rPr lang="fr-FR" sz="2400">
                <a:solidFill>
                  <a:srgbClr val="C9282D"/>
                </a:solidFill>
                <a:latin typeface="+mn-lt"/>
                <a:ea typeface="ＭＳ Ｐゴシック"/>
              </a:rPr>
              <a:t>•</a:t>
            </a:r>
            <a:r>
              <a:rPr lang="fr-FR" sz="2400">
                <a:solidFill>
                  <a:srgbClr val="F4AA00"/>
                </a:solidFill>
                <a:latin typeface="+mn-lt"/>
                <a:ea typeface="ＭＳ Ｐゴシック"/>
              </a:rPr>
              <a:t>•</a:t>
            </a:r>
            <a:r>
              <a:rPr lang="fr-FR" sz="2400">
                <a:solidFill>
                  <a:srgbClr val="001D77"/>
                </a:solidFill>
                <a:latin typeface="+mn-lt"/>
                <a:ea typeface="ＭＳ Ｐゴシック"/>
              </a:rPr>
              <a:t>•</a:t>
            </a:r>
            <a:r>
              <a:rPr lang="fr-FR" sz="2400" b="1">
                <a:latin typeface="+mn-lt"/>
                <a:ea typeface="ＭＳ Ｐゴシック"/>
              </a:rPr>
              <a:t> A. Une vision</a:t>
            </a:r>
            <a:endParaRPr lang="fr-BE" sz="2400">
              <a:latin typeface="+mn-lt"/>
            </a:endParaRPr>
          </a:p>
        </p:txBody>
      </p:sp>
      <p:sp>
        <p:nvSpPr>
          <p:cNvPr id="2" name="Rectangle : coins arrondis 1">
            <a:extLst>
              <a:ext uri="{FF2B5EF4-FFF2-40B4-BE49-F238E27FC236}">
                <a16:creationId xmlns:a16="http://schemas.microsoft.com/office/drawing/2014/main" id="{4A0A84A8-26D8-5DA1-1C9E-BCE425177FAE}"/>
              </a:ext>
            </a:extLst>
          </p:cNvPr>
          <p:cNvSpPr/>
          <p:nvPr/>
        </p:nvSpPr>
        <p:spPr>
          <a:xfrm>
            <a:off x="499317" y="2501695"/>
            <a:ext cx="3629877" cy="1654069"/>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Rectangle : coins arrondis 2">
            <a:extLst>
              <a:ext uri="{FF2B5EF4-FFF2-40B4-BE49-F238E27FC236}">
                <a16:creationId xmlns:a16="http://schemas.microsoft.com/office/drawing/2014/main" id="{1D444CA5-233F-2B2C-3E8C-8C7BA108D5F6}"/>
              </a:ext>
            </a:extLst>
          </p:cNvPr>
          <p:cNvSpPr/>
          <p:nvPr/>
        </p:nvSpPr>
        <p:spPr>
          <a:xfrm>
            <a:off x="4626383" y="1400173"/>
            <a:ext cx="2509069" cy="62865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77C2F799-34E3-4BB3-11B1-EAA9D86EF07F}"/>
              </a:ext>
            </a:extLst>
          </p:cNvPr>
          <p:cNvSpPr/>
          <p:nvPr/>
        </p:nvSpPr>
        <p:spPr>
          <a:xfrm>
            <a:off x="4626382" y="2238987"/>
            <a:ext cx="2509069" cy="62865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 coins arrondis 8">
            <a:extLst>
              <a:ext uri="{FF2B5EF4-FFF2-40B4-BE49-F238E27FC236}">
                <a16:creationId xmlns:a16="http://schemas.microsoft.com/office/drawing/2014/main" id="{30CB0495-2DCF-2A23-2834-B6C6DAEFFBA2}"/>
              </a:ext>
            </a:extLst>
          </p:cNvPr>
          <p:cNvSpPr/>
          <p:nvPr/>
        </p:nvSpPr>
        <p:spPr>
          <a:xfrm>
            <a:off x="4626382" y="3114672"/>
            <a:ext cx="2509069" cy="62865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Rectangle : coins arrondis 9">
            <a:extLst>
              <a:ext uri="{FF2B5EF4-FFF2-40B4-BE49-F238E27FC236}">
                <a16:creationId xmlns:a16="http://schemas.microsoft.com/office/drawing/2014/main" id="{6DBE858B-6567-B29D-757E-77B771CFFC58}"/>
              </a:ext>
            </a:extLst>
          </p:cNvPr>
          <p:cNvSpPr/>
          <p:nvPr/>
        </p:nvSpPr>
        <p:spPr>
          <a:xfrm>
            <a:off x="4626382" y="4027229"/>
            <a:ext cx="2509069" cy="62865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Rectangle : coins arrondis 10">
            <a:extLst>
              <a:ext uri="{FF2B5EF4-FFF2-40B4-BE49-F238E27FC236}">
                <a16:creationId xmlns:a16="http://schemas.microsoft.com/office/drawing/2014/main" id="{2B11985F-C40D-B650-FE07-D315DF3F22C3}"/>
              </a:ext>
            </a:extLst>
          </p:cNvPr>
          <p:cNvSpPr/>
          <p:nvPr/>
        </p:nvSpPr>
        <p:spPr>
          <a:xfrm>
            <a:off x="4626382" y="4912132"/>
            <a:ext cx="2509069" cy="628650"/>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1A86BB5F-517A-5A62-E4AE-4C291F5E06AF}"/>
              </a:ext>
            </a:extLst>
          </p:cNvPr>
          <p:cNvSpPr txBox="1"/>
          <p:nvPr/>
        </p:nvSpPr>
        <p:spPr>
          <a:xfrm>
            <a:off x="690838" y="2758657"/>
            <a:ext cx="358143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400">
                <a:latin typeface="Arial"/>
                <a:ea typeface="ＭＳ Ｐゴシック"/>
                <a:cs typeface="Arial"/>
              </a:rPr>
              <a:t>Les principaux piliers d’une politique réformée de l’accueil temps libre</a:t>
            </a:r>
            <a:endParaRPr lang="fr-FR" sz="2400">
              <a:latin typeface="Arial"/>
              <a:ea typeface="ＭＳ Ｐゴシック"/>
              <a:cs typeface="Arial" panose="020B0604020202020204" pitchFamily="34" charset="0"/>
            </a:endParaRPr>
          </a:p>
        </p:txBody>
      </p:sp>
      <p:sp>
        <p:nvSpPr>
          <p:cNvPr id="6" name="ZoneTexte 5">
            <a:extLst>
              <a:ext uri="{FF2B5EF4-FFF2-40B4-BE49-F238E27FC236}">
                <a16:creationId xmlns:a16="http://schemas.microsoft.com/office/drawing/2014/main" id="{CAC8384B-E9EC-C830-1C2D-98D1F958A1BC}"/>
              </a:ext>
            </a:extLst>
          </p:cNvPr>
          <p:cNvSpPr txBox="1"/>
          <p:nvPr/>
        </p:nvSpPr>
        <p:spPr>
          <a:xfrm>
            <a:off x="4901073" y="152737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latin typeface="Arial"/>
                <a:ea typeface="ＭＳ Ｐゴシック"/>
                <a:cs typeface="Arial"/>
              </a:rPr>
              <a:t>ACCESSIBILITE</a:t>
            </a:r>
            <a:endParaRPr lang="fr-FR">
              <a:cs typeface="Arial"/>
            </a:endParaRPr>
          </a:p>
        </p:txBody>
      </p:sp>
      <p:sp>
        <p:nvSpPr>
          <p:cNvPr id="7" name="ZoneTexte 6">
            <a:extLst>
              <a:ext uri="{FF2B5EF4-FFF2-40B4-BE49-F238E27FC236}">
                <a16:creationId xmlns:a16="http://schemas.microsoft.com/office/drawing/2014/main" id="{76E07093-1BE9-E5B9-A790-5CBB736499F8}"/>
              </a:ext>
            </a:extLst>
          </p:cNvPr>
          <p:cNvSpPr txBox="1"/>
          <p:nvPr/>
        </p:nvSpPr>
        <p:spPr>
          <a:xfrm>
            <a:off x="5255955" y="2370802"/>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latin typeface="Arial"/>
                <a:ea typeface="ＭＳ Ｐゴシック"/>
                <a:cs typeface="Arial"/>
              </a:rPr>
              <a:t>QUALITE</a:t>
            </a:r>
            <a:endParaRPr lang="fr-FR">
              <a:cs typeface="Arial"/>
            </a:endParaRPr>
          </a:p>
        </p:txBody>
      </p:sp>
      <p:sp>
        <p:nvSpPr>
          <p:cNvPr id="12" name="ZoneTexte 11">
            <a:extLst>
              <a:ext uri="{FF2B5EF4-FFF2-40B4-BE49-F238E27FC236}">
                <a16:creationId xmlns:a16="http://schemas.microsoft.com/office/drawing/2014/main" id="{F2B2440A-05DA-49D1-988E-AAF87533C3F0}"/>
              </a:ext>
            </a:extLst>
          </p:cNvPr>
          <p:cNvSpPr txBox="1"/>
          <p:nvPr/>
        </p:nvSpPr>
        <p:spPr>
          <a:xfrm>
            <a:off x="4928726" y="324187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latin typeface="Arial"/>
                <a:ea typeface="ＭＳ Ｐゴシック"/>
                <a:cs typeface="Arial"/>
              </a:rPr>
              <a:t>PARTICIPATION</a:t>
            </a:r>
            <a:endParaRPr lang="fr-FR">
              <a:cs typeface="Arial"/>
            </a:endParaRPr>
          </a:p>
        </p:txBody>
      </p:sp>
      <p:sp>
        <p:nvSpPr>
          <p:cNvPr id="13" name="ZoneTexte 12">
            <a:extLst>
              <a:ext uri="{FF2B5EF4-FFF2-40B4-BE49-F238E27FC236}">
                <a16:creationId xmlns:a16="http://schemas.microsoft.com/office/drawing/2014/main" id="{E9B8A6FE-F7A8-F47F-88EA-819A6F942EFD}"/>
              </a:ext>
            </a:extLst>
          </p:cNvPr>
          <p:cNvSpPr txBox="1"/>
          <p:nvPr/>
        </p:nvSpPr>
        <p:spPr>
          <a:xfrm>
            <a:off x="5034729" y="415904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cs typeface="Arial"/>
              </a:rPr>
              <a:t>OUVERTURE</a:t>
            </a:r>
          </a:p>
        </p:txBody>
      </p:sp>
      <p:sp>
        <p:nvSpPr>
          <p:cNvPr id="14" name="ZoneTexte 13">
            <a:extLst>
              <a:ext uri="{FF2B5EF4-FFF2-40B4-BE49-F238E27FC236}">
                <a16:creationId xmlns:a16="http://schemas.microsoft.com/office/drawing/2014/main" id="{0CFD0C91-D2D6-5DCC-1995-874A9258126E}"/>
              </a:ext>
            </a:extLst>
          </p:cNvPr>
          <p:cNvSpPr txBox="1"/>
          <p:nvPr/>
        </p:nvSpPr>
        <p:spPr>
          <a:xfrm>
            <a:off x="5039338" y="503933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latin typeface="Arial"/>
                <a:ea typeface="ＭＳ Ｐゴシック"/>
                <a:cs typeface="Arial"/>
              </a:rPr>
              <a:t>DURABILITE</a:t>
            </a:r>
            <a:endParaRPr lang="fr-FR">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BD5E130A-7B9F-99CC-98B7-D72A79F4A74B}"/>
              </a:ext>
            </a:extLst>
          </p:cNvPr>
          <p:cNvSpPr>
            <a:spLocks noGrp="1"/>
          </p:cNvSpPr>
          <p:nvPr>
            <p:ph type="body" idx="1"/>
          </p:nvPr>
        </p:nvSpPr>
        <p:spPr>
          <a:xfrm>
            <a:off x="457200" y="1444625"/>
            <a:ext cx="8229600" cy="4748213"/>
          </a:xfrm>
        </p:spPr>
        <p:txBody>
          <a:bodyPr/>
          <a:lstStyle/>
          <a:p>
            <a:pPr marL="0" indent="0" algn="just" eaLnBrk="1" hangingPunct="1">
              <a:buNone/>
            </a:pPr>
            <a:r>
              <a:rPr lang="fr-FR" sz="2000" b="1">
                <a:ea typeface="+mn-lt"/>
                <a:cs typeface="+mn-lt"/>
              </a:rPr>
              <a:t>Un décret commun et transversal</a:t>
            </a:r>
            <a:endParaRPr lang="fr-BE" sz="2000" b="1">
              <a:ea typeface="+mn-lt"/>
              <a:cs typeface="+mn-lt"/>
            </a:endParaRPr>
          </a:p>
          <a:p>
            <a:pPr algn="just">
              <a:buFont typeface="Wingdings" panose="020B0604020202020204" pitchFamily="34" charset="0"/>
              <a:buChar char="Ø"/>
            </a:pPr>
            <a:r>
              <a:rPr lang="fr-FR" sz="2000">
                <a:ea typeface="+mn-lt"/>
                <a:cs typeface="+mn-lt"/>
              </a:rPr>
              <a:t>Vision globale cohérente pour le secteur ;</a:t>
            </a:r>
            <a:endParaRPr lang="fr-BE" sz="2000">
              <a:ea typeface="+mn-lt"/>
              <a:cs typeface="+mn-lt"/>
            </a:endParaRPr>
          </a:p>
          <a:p>
            <a:pPr algn="just">
              <a:buFont typeface="Wingdings" panose="020B0604020202020204" pitchFamily="34" charset="0"/>
              <a:buChar char="Ø"/>
            </a:pPr>
            <a:r>
              <a:rPr lang="fr-FR" sz="2000">
                <a:ea typeface="+mn-lt"/>
                <a:cs typeface="+mn-lt"/>
              </a:rPr>
              <a:t>Une simplification des mécanismes actuels.</a:t>
            </a:r>
            <a:endParaRPr lang="fr-BE" sz="2000">
              <a:ea typeface="+mn-lt"/>
              <a:cs typeface="+mn-lt"/>
            </a:endParaRPr>
          </a:p>
          <a:p>
            <a:pPr marL="0" indent="0" algn="just">
              <a:buNone/>
            </a:pPr>
            <a:endParaRPr lang="fr-FR" sz="1800">
              <a:ea typeface="+mn-lt"/>
              <a:cs typeface="+mn-lt"/>
            </a:endParaRPr>
          </a:p>
          <a:p>
            <a:pPr marL="0" indent="0" algn="just">
              <a:buNone/>
            </a:pPr>
            <a:r>
              <a:rPr lang="fr-FR" sz="2000" b="1">
                <a:ea typeface="+mn-lt"/>
                <a:cs typeface="+mn-lt"/>
              </a:rPr>
              <a:t>Ce décret unique se déclinera en trois livres : </a:t>
            </a:r>
            <a:endParaRPr lang="fr-BE" sz="2000">
              <a:ea typeface="+mn-lt"/>
              <a:cs typeface="+mn-lt"/>
            </a:endParaRPr>
          </a:p>
          <a:p>
            <a:pPr algn="just">
              <a:buFont typeface="Wingdings" panose="020B0604020202020204" pitchFamily="34" charset="0"/>
              <a:buChar char="Ø"/>
            </a:pPr>
            <a:r>
              <a:rPr lang="fr-FR" sz="2000">
                <a:ea typeface="+mn-lt"/>
                <a:cs typeface="+mn-lt"/>
              </a:rPr>
              <a:t>Le premier portant sur les principes et définitions ; </a:t>
            </a:r>
            <a:endParaRPr lang="fr-BE" sz="2000">
              <a:ea typeface="+mn-lt"/>
              <a:cs typeface="+mn-lt"/>
            </a:endParaRPr>
          </a:p>
          <a:p>
            <a:pPr algn="just">
              <a:buFont typeface="Wingdings" panose="020B0604020202020204" pitchFamily="34" charset="0"/>
              <a:buChar char="Ø"/>
            </a:pPr>
            <a:r>
              <a:rPr lang="fr-FR" sz="2000">
                <a:ea typeface="+mn-lt"/>
                <a:cs typeface="+mn-lt"/>
              </a:rPr>
              <a:t>Le deuxième sur l’accueil extrascolaire tout au long de l’année ; </a:t>
            </a:r>
            <a:endParaRPr lang="fr-BE" sz="2000">
              <a:ea typeface="+mn-lt"/>
              <a:cs typeface="+mn-lt"/>
            </a:endParaRPr>
          </a:p>
          <a:p>
            <a:pPr algn="just">
              <a:buFont typeface="Wingdings" panose="020B0604020202020204" pitchFamily="34" charset="0"/>
              <a:buChar char="Ø"/>
            </a:pPr>
            <a:r>
              <a:rPr lang="fr-FR" sz="2000">
                <a:ea typeface="+mn-lt"/>
                <a:cs typeface="+mn-lt"/>
              </a:rPr>
              <a:t>Le troisième sur les activités durant les vacances.</a:t>
            </a:r>
            <a:endParaRPr lang="fr-BE" sz="2000">
              <a:ea typeface="+mn-lt"/>
              <a:cs typeface="+mn-lt"/>
            </a:endParaRPr>
          </a:p>
          <a:p>
            <a:pPr>
              <a:buFont typeface="Wingdings" panose="020B0604020202020204" pitchFamily="34" charset="0"/>
              <a:buChar char="Ø"/>
            </a:pPr>
            <a:endParaRPr lang="fr-BE" altLang="fr-FR" sz="1600">
              <a:cs typeface="Calibri"/>
            </a:endParaRPr>
          </a:p>
        </p:txBody>
      </p:sp>
      <p:pic>
        <p:nvPicPr>
          <p:cNvPr id="8195" name="Image 5" descr="filet.jpg">
            <a:extLst>
              <a:ext uri="{FF2B5EF4-FFF2-40B4-BE49-F238E27FC236}">
                <a16:creationId xmlns:a16="http://schemas.microsoft.com/office/drawing/2014/main" id="{C55316BB-9D06-A2C0-9257-89A1F134059D}"/>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ZoneTexte 3">
            <a:extLst>
              <a:ext uri="{FF2B5EF4-FFF2-40B4-BE49-F238E27FC236}">
                <a16:creationId xmlns:a16="http://schemas.microsoft.com/office/drawing/2014/main" id="{8D296D20-02E1-5379-3CF4-6B01D89FAEAB}"/>
              </a:ext>
            </a:extLst>
          </p:cNvPr>
          <p:cNvSpPr txBox="1">
            <a:spLocks noChangeArrowheads="1"/>
          </p:cNvSpPr>
          <p:nvPr/>
        </p:nvSpPr>
        <p:spPr bwMode="auto">
          <a:xfrm>
            <a:off x="457200" y="706438"/>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B. Une refonte de la législation</a:t>
            </a:r>
            <a:endParaRPr lang="fr-BE" altLang="fr-F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4E6340-977D-F5FC-3E69-C82C9A4A2EE3}"/>
              </a:ext>
            </a:extLst>
          </p:cNvPr>
          <p:cNvSpPr>
            <a:spLocks noGrp="1"/>
          </p:cNvSpPr>
          <p:nvPr>
            <p:ph type="body" idx="1"/>
          </p:nvPr>
        </p:nvSpPr>
        <p:spPr>
          <a:xfrm>
            <a:off x="457200" y="1358900"/>
            <a:ext cx="8229600" cy="4752975"/>
          </a:xfrm>
        </p:spPr>
        <p:txBody>
          <a:bodyPr/>
          <a:lstStyle/>
          <a:p>
            <a:pPr>
              <a:lnSpc>
                <a:spcPct val="90000"/>
              </a:lnSpc>
              <a:buNone/>
            </a:pPr>
            <a:endParaRPr lang="fr-BE" altLang="fr-FR" sz="2000" b="1">
              <a:ea typeface="ＭＳ Ｐゴシック"/>
              <a:cs typeface="Calibri"/>
            </a:endParaRPr>
          </a:p>
          <a:p>
            <a:pPr>
              <a:lnSpc>
                <a:spcPct val="90000"/>
              </a:lnSpc>
              <a:buNone/>
            </a:pPr>
            <a:r>
              <a:rPr lang="fr-BE" altLang="fr-FR" sz="2000" b="1">
                <a:ea typeface="ＭＳ Ｐゴシック"/>
                <a:cs typeface="+mn-lt"/>
              </a:rPr>
              <a:t>Constats</a:t>
            </a:r>
          </a:p>
          <a:p>
            <a:pPr algn="just">
              <a:buFont typeface="Wingdings" panose="020B0604020202020204" pitchFamily="34" charset="0"/>
              <a:buChar char="Ø"/>
            </a:pPr>
            <a:r>
              <a:rPr lang="fr-FR" sz="2000">
                <a:ea typeface="+mn-lt"/>
                <a:cs typeface="+mn-lt"/>
              </a:rPr>
              <a:t>Un manque de reconnaissance dans le grand public, les médias et les politiques ; </a:t>
            </a:r>
            <a:endParaRPr lang="fr-BE" sz="2000">
              <a:ea typeface="+mn-lt"/>
              <a:cs typeface="+mn-lt"/>
            </a:endParaRPr>
          </a:p>
          <a:p>
            <a:pPr algn="just">
              <a:buFont typeface="Wingdings" panose="020B0604020202020204" pitchFamily="34" charset="0"/>
              <a:buChar char="Ø"/>
            </a:pPr>
            <a:r>
              <a:rPr lang="fr-FR" sz="2000">
                <a:ea typeface="+mn-lt"/>
                <a:cs typeface="+mn-lt"/>
              </a:rPr>
              <a:t>Cela se reflète dans la sémantique utilisée.</a:t>
            </a:r>
            <a:endParaRPr lang="fr-BE" sz="2000">
              <a:ea typeface="+mn-lt"/>
              <a:cs typeface="+mn-lt"/>
            </a:endParaRPr>
          </a:p>
          <a:p>
            <a:pPr marL="0" indent="0" algn="just">
              <a:buNone/>
            </a:pPr>
            <a:endParaRPr lang="fr-FR" sz="2000">
              <a:ea typeface="+mn-lt"/>
              <a:cs typeface="+mn-lt"/>
            </a:endParaRPr>
          </a:p>
          <a:p>
            <a:pPr marL="0" indent="0" algn="just">
              <a:buNone/>
            </a:pPr>
            <a:r>
              <a:rPr lang="fr-FR" sz="2000" b="1">
                <a:ea typeface="+mn-lt"/>
                <a:cs typeface="+mn-lt"/>
              </a:rPr>
              <a:t>Proposition</a:t>
            </a:r>
          </a:p>
          <a:p>
            <a:pPr marL="0" indent="0" algn="just">
              <a:buNone/>
            </a:pPr>
            <a:endParaRPr lang="fr-FR" sz="2000" b="1">
              <a:ea typeface="+mn-lt"/>
              <a:cs typeface="+mn-lt"/>
            </a:endParaRPr>
          </a:p>
          <a:p>
            <a:pPr marL="0" indent="0" algn="just">
              <a:buNone/>
            </a:pPr>
            <a:r>
              <a:rPr lang="fr-FR" sz="2000">
                <a:ea typeface="+mn-lt"/>
                <a:cs typeface="+mn-lt"/>
              </a:rPr>
              <a:t>Choix d'une appellation plus transversale qui met en avant la notion de loisirs.</a:t>
            </a:r>
            <a:endParaRPr lang="fr-BE" sz="2000">
              <a:ea typeface="+mn-lt"/>
              <a:cs typeface="+mn-lt"/>
            </a:endParaRPr>
          </a:p>
          <a:p>
            <a:pPr marL="0" indent="0" algn="just">
              <a:buNone/>
            </a:pPr>
            <a:endParaRPr lang="fr-FR" sz="2000">
              <a:ea typeface="+mn-lt"/>
              <a:cs typeface="+mn-lt"/>
            </a:endParaRPr>
          </a:p>
          <a:p>
            <a:pPr algn="just">
              <a:buFont typeface="Wingdings" panose="020B0604020202020204" pitchFamily="34" charset="0"/>
              <a:buChar char="Ø"/>
            </a:pPr>
            <a:r>
              <a:rPr lang="fr-FR" sz="2000">
                <a:ea typeface="+mn-lt"/>
                <a:cs typeface="+mn-lt"/>
              </a:rPr>
              <a:t>Pour une meilleure compréhension du secteur de l’accueil des enfants.</a:t>
            </a:r>
            <a:endParaRPr lang="fr-BE" sz="2000">
              <a:ea typeface="+mn-lt"/>
              <a:cs typeface="+mn-lt"/>
            </a:endParaRPr>
          </a:p>
          <a:p>
            <a:pPr algn="just">
              <a:buFont typeface="Wingdings" panose="020B0604020202020204" pitchFamily="34" charset="0"/>
              <a:buChar char="Ø"/>
            </a:pPr>
            <a:r>
              <a:rPr lang="fr-FR" sz="2000">
                <a:ea typeface="+mn-lt"/>
                <a:cs typeface="+mn-lt"/>
              </a:rPr>
              <a:t>Pour une reconnaissance élargie au sein de la société.</a:t>
            </a:r>
            <a:endParaRPr lang="fr-FR" sz="2000">
              <a:ea typeface="Calibri"/>
              <a:cs typeface="Calibri"/>
            </a:endParaRPr>
          </a:p>
          <a:p>
            <a:pPr>
              <a:lnSpc>
                <a:spcPct val="90000"/>
              </a:lnSpc>
              <a:buNone/>
            </a:pPr>
            <a:endParaRPr lang="fr-BE" altLang="fr-FR" sz="2000" b="1">
              <a:ea typeface="ＭＳ Ｐゴシック"/>
              <a:cs typeface="Calibri"/>
            </a:endParaRPr>
          </a:p>
          <a:p>
            <a:pPr>
              <a:lnSpc>
                <a:spcPct val="90000"/>
              </a:lnSpc>
              <a:buNone/>
            </a:pPr>
            <a:endParaRPr lang="fr-BE" altLang="fr-FR" sz="2000" b="1">
              <a:ea typeface="ＭＳ Ｐゴシック"/>
              <a:cs typeface="Calibri"/>
            </a:endParaRPr>
          </a:p>
        </p:txBody>
      </p:sp>
      <p:pic>
        <p:nvPicPr>
          <p:cNvPr id="10243" name="Image 5" descr="filet.jpg">
            <a:extLst>
              <a:ext uri="{FF2B5EF4-FFF2-40B4-BE49-F238E27FC236}">
                <a16:creationId xmlns:a16="http://schemas.microsoft.com/office/drawing/2014/main" id="{0B87AFA0-E616-3388-8CF5-3473A55D8246}"/>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ZoneTexte 3">
            <a:extLst>
              <a:ext uri="{FF2B5EF4-FFF2-40B4-BE49-F238E27FC236}">
                <a16:creationId xmlns:a16="http://schemas.microsoft.com/office/drawing/2014/main" id="{AFA2BCCE-727E-293D-13DA-561887B7C8AE}"/>
              </a:ext>
            </a:extLst>
          </p:cNvPr>
          <p:cNvSpPr txBox="1">
            <a:spLocks noChangeArrowheads="1"/>
          </p:cNvSpPr>
          <p:nvPr/>
        </p:nvSpPr>
        <p:spPr bwMode="auto">
          <a:xfrm>
            <a:off x="457200" y="7064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a:t>
            </a:r>
            <a:r>
              <a:rPr lang="fr-BE" altLang="fr-FR" sz="2400" b="1">
                <a:ea typeface="ＭＳ Ｐゴシック"/>
                <a:cs typeface="Calibri"/>
              </a:rPr>
              <a:t>1. Une nouvelle terminologie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4E6340-977D-F5FC-3E69-C82C9A4A2EE3}"/>
              </a:ext>
            </a:extLst>
          </p:cNvPr>
          <p:cNvSpPr>
            <a:spLocks noGrp="1"/>
          </p:cNvSpPr>
          <p:nvPr>
            <p:ph type="body" idx="1"/>
          </p:nvPr>
        </p:nvSpPr>
        <p:spPr>
          <a:xfrm>
            <a:off x="457200" y="1358899"/>
            <a:ext cx="8229600" cy="5167313"/>
          </a:xfrm>
        </p:spPr>
        <p:txBody>
          <a:bodyPr/>
          <a:lstStyle/>
          <a:p>
            <a:pPr marL="0" indent="0">
              <a:lnSpc>
                <a:spcPct val="90000"/>
              </a:lnSpc>
              <a:buNone/>
            </a:pPr>
            <a:endParaRPr lang="fr-BE" sz="1200" b="1">
              <a:ea typeface="ＭＳ Ｐゴシック"/>
              <a:cs typeface="Calibri"/>
            </a:endParaRPr>
          </a:p>
          <a:p>
            <a:pPr marL="0" indent="0" algn="just">
              <a:lnSpc>
                <a:spcPct val="90000"/>
              </a:lnSpc>
              <a:buNone/>
            </a:pPr>
            <a:r>
              <a:rPr lang="fr-BE" sz="1600" b="1">
                <a:ea typeface="ＭＳ Ｐゴシック"/>
                <a:cs typeface="Calibri"/>
              </a:rPr>
              <a:t>Constats</a:t>
            </a:r>
          </a:p>
          <a:p>
            <a:pPr marL="0" indent="0" algn="just">
              <a:lnSpc>
                <a:spcPct val="90000"/>
              </a:lnSpc>
              <a:buNone/>
            </a:pPr>
            <a:r>
              <a:rPr lang="fr-FR" sz="1600" b="0" i="0">
                <a:solidFill>
                  <a:srgbClr val="000000"/>
                </a:solidFill>
                <a:effectLst/>
                <a:latin typeface="Calibri" panose="020F0502020204030204" pitchFamily="34" charset="0"/>
              </a:rPr>
              <a:t>Le décret du 3 juillet 2003 est construit autour de principes forts : concertation, proximité, coordination entre acteurs de l’accueil.</a:t>
            </a:r>
          </a:p>
          <a:p>
            <a:pPr algn="just">
              <a:lnSpc>
                <a:spcPct val="90000"/>
              </a:lnSpc>
              <a:buFont typeface="Wingdings" panose="05000000000000000000" pitchFamily="2" charset="2"/>
              <a:buChar char="Ø"/>
            </a:pPr>
            <a:r>
              <a:rPr lang="fr-FR" sz="1600">
                <a:solidFill>
                  <a:srgbClr val="000000"/>
                </a:solidFill>
                <a:latin typeface="Calibri" panose="020F0502020204030204" pitchFamily="34" charset="0"/>
              </a:rPr>
              <a:t>L</a:t>
            </a:r>
            <a:r>
              <a:rPr lang="fr-FR" sz="1600" b="0" i="0">
                <a:solidFill>
                  <a:srgbClr val="000000"/>
                </a:solidFill>
                <a:effectLst/>
                <a:latin typeface="Calibri" panose="020F0502020204030204" pitchFamily="34" charset="0"/>
              </a:rPr>
              <a:t>’ancrage local est une dimension primordiale d’une dynamique favorable d’accueil de l’enfant. </a:t>
            </a:r>
            <a:endParaRPr lang="fr-FR" sz="1600" b="0" i="0">
              <a:solidFill>
                <a:srgbClr val="000000"/>
              </a:solidFill>
              <a:effectLst/>
              <a:latin typeface="Segoe UI" panose="020B0502040204020203" pitchFamily="34" charset="0"/>
            </a:endParaRPr>
          </a:p>
          <a:p>
            <a:pPr algn="just" rtl="0" fontAlgn="base">
              <a:buFont typeface="Wingdings" panose="05000000000000000000" pitchFamily="2" charset="2"/>
              <a:buChar char="Ø"/>
            </a:pPr>
            <a:r>
              <a:rPr lang="fr-FR" sz="1600" b="0" i="0">
                <a:solidFill>
                  <a:srgbClr val="000000"/>
                </a:solidFill>
                <a:effectLst/>
                <a:latin typeface="Calibri" panose="020F0502020204030204" pitchFamily="34" charset="0"/>
              </a:rPr>
              <a:t>L’implication et la coordination locale des acteurs de l’éducation, de la culture, de la jeunesse ou des sports </a:t>
            </a:r>
            <a:r>
              <a:rPr lang="fr-FR" sz="1600" b="0" i="0">
                <a:solidFill>
                  <a:srgbClr val="000000"/>
                </a:solidFill>
                <a:effectLst/>
              </a:rPr>
              <a:t>constitue un élément déterminant pour garantir l’accès aux activités et services. </a:t>
            </a:r>
          </a:p>
          <a:p>
            <a:pPr algn="just" rtl="0" fontAlgn="base">
              <a:buFont typeface="Wingdings" panose="05000000000000000000" pitchFamily="2" charset="2"/>
              <a:buChar char="Ø"/>
            </a:pPr>
            <a:r>
              <a:rPr lang="fr-FR" sz="1600" b="0" i="0">
                <a:solidFill>
                  <a:srgbClr val="000000"/>
                </a:solidFill>
                <a:effectLst/>
                <a:latin typeface="Calibri" panose="020F0502020204030204" pitchFamily="34" charset="0"/>
              </a:rPr>
              <a:t>Nécessiter de coordonner localement les efforts par le biais d’un </a:t>
            </a:r>
            <a:r>
              <a:rPr lang="fr-FR" sz="1600" b="1" i="0">
                <a:solidFill>
                  <a:srgbClr val="000000"/>
                </a:solidFill>
                <a:effectLst/>
                <a:latin typeface="Calibri" panose="020F0502020204030204" pitchFamily="34" charset="0"/>
              </a:rPr>
              <a:t>plan d’action local </a:t>
            </a:r>
            <a:r>
              <a:rPr lang="fr-FR" sz="1600" b="0" i="0">
                <a:solidFill>
                  <a:srgbClr val="000000"/>
                </a:solidFill>
                <a:effectLst/>
                <a:latin typeface="Calibri" panose="020F0502020204030204" pitchFamily="34" charset="0"/>
              </a:rPr>
              <a:t>permet de mieux rencontrer les besoins des enfants et des familles selon les réalités de chaque commune. </a:t>
            </a:r>
          </a:p>
          <a:p>
            <a:pPr algn="just" rtl="0" fontAlgn="base">
              <a:buFont typeface="Wingdings" panose="05000000000000000000" pitchFamily="2" charset="2"/>
              <a:buChar char="Ø"/>
            </a:pPr>
            <a:r>
              <a:rPr lang="fr-FR" sz="1600" b="0" i="0">
                <a:solidFill>
                  <a:srgbClr val="000000"/>
                </a:solidFill>
                <a:effectLst/>
                <a:latin typeface="Calibri" panose="020F0502020204030204" pitchFamily="34" charset="0"/>
              </a:rPr>
              <a:t>Cela favorise la mise en place de mécanismes concrets d’accessibilité primaire et secondaire, la transversalité et les synergies entre les acteurs et les différents lieux de vie.  </a:t>
            </a:r>
          </a:p>
          <a:p>
            <a:pPr marL="0" indent="0" algn="just" rtl="0" fontAlgn="base">
              <a:buNone/>
            </a:pPr>
            <a:endParaRPr lang="fr-FR" sz="1050" b="1">
              <a:solidFill>
                <a:srgbClr val="000000"/>
              </a:solidFill>
              <a:latin typeface="Calibri" panose="020F0502020204030204" pitchFamily="34" charset="0"/>
            </a:endParaRPr>
          </a:p>
          <a:p>
            <a:pPr marL="0" indent="0" algn="just" rtl="0" fontAlgn="base">
              <a:buNone/>
            </a:pPr>
            <a:r>
              <a:rPr lang="fr-FR" sz="1600" b="1">
                <a:solidFill>
                  <a:srgbClr val="000000"/>
                </a:solidFill>
                <a:latin typeface="Calibri" panose="020F0502020204030204" pitchFamily="34" charset="0"/>
              </a:rPr>
              <a:t>Proposition</a:t>
            </a:r>
          </a:p>
          <a:p>
            <a:pPr algn="just" rtl="0" fontAlgn="base">
              <a:buFont typeface="Wingdings" panose="05000000000000000000" pitchFamily="2" charset="2"/>
              <a:buChar char="Ø"/>
            </a:pPr>
            <a:r>
              <a:rPr lang="fr-FR" sz="1600">
                <a:solidFill>
                  <a:srgbClr val="000000"/>
                </a:solidFill>
                <a:latin typeface="Calibri" panose="020F0502020204030204" pitchFamily="34" charset="0"/>
              </a:rPr>
              <a:t>Réaliser un p</a:t>
            </a:r>
            <a:r>
              <a:rPr lang="fr-FR" sz="1600" b="0" i="0">
                <a:solidFill>
                  <a:srgbClr val="000000"/>
                </a:solidFill>
                <a:effectLst/>
                <a:latin typeface="Calibri" panose="020F0502020204030204" pitchFamily="34" charset="0"/>
              </a:rPr>
              <a:t>rogramme CLE réformé en plan d’action local pour l’enfance,</a:t>
            </a:r>
          </a:p>
          <a:p>
            <a:pPr algn="just" rtl="0" fontAlgn="base">
              <a:buFont typeface="Wingdings" panose="05000000000000000000" pitchFamily="2" charset="2"/>
              <a:buChar char="Ø"/>
            </a:pPr>
            <a:r>
              <a:rPr lang="fr-FR" sz="1600">
                <a:solidFill>
                  <a:srgbClr val="000000"/>
                </a:solidFill>
                <a:latin typeface="Calibri" panose="020F0502020204030204" pitchFamily="34" charset="0"/>
              </a:rPr>
              <a:t>P</a:t>
            </a:r>
            <a:r>
              <a:rPr lang="fr-FR" sz="1600" b="0" i="0">
                <a:solidFill>
                  <a:srgbClr val="000000"/>
                </a:solidFill>
                <a:effectLst/>
                <a:latin typeface="Calibri" panose="020F0502020204030204" pitchFamily="34" charset="0"/>
              </a:rPr>
              <a:t>ilotage et suivi par les actuelles CATL</a:t>
            </a:r>
            <a:r>
              <a:rPr lang="fr-FR" sz="1600">
                <a:solidFill>
                  <a:srgbClr val="000000"/>
                </a:solidFill>
                <a:latin typeface="Calibri" panose="020F0502020204030204" pitchFamily="34" charset="0"/>
              </a:rPr>
              <a:t> </a:t>
            </a:r>
            <a:r>
              <a:rPr lang="fr-FR" sz="1600" b="0" i="0">
                <a:solidFill>
                  <a:srgbClr val="000000"/>
                </a:solidFill>
                <a:effectLst/>
                <a:latin typeface="Calibri" panose="020F0502020204030204" pitchFamily="34" charset="0"/>
              </a:rPr>
              <a:t>dont les missions seront revues/priorisées.</a:t>
            </a:r>
            <a:endParaRPr lang="fr-BE" altLang="fr-FR" sz="1600" b="1">
              <a:ea typeface="ＭＳ Ｐゴシック"/>
              <a:cs typeface="Calibri"/>
            </a:endParaRPr>
          </a:p>
          <a:p>
            <a:pPr>
              <a:lnSpc>
                <a:spcPct val="90000"/>
              </a:lnSpc>
              <a:buNone/>
            </a:pPr>
            <a:endParaRPr lang="fr-BE" altLang="fr-FR" sz="2000" b="1">
              <a:ea typeface="ＭＳ Ｐゴシック"/>
              <a:cs typeface="Calibri"/>
            </a:endParaRPr>
          </a:p>
        </p:txBody>
      </p:sp>
      <p:pic>
        <p:nvPicPr>
          <p:cNvPr id="10243" name="Image 5" descr="filet.jpg">
            <a:extLst>
              <a:ext uri="{FF2B5EF4-FFF2-40B4-BE49-F238E27FC236}">
                <a16:creationId xmlns:a16="http://schemas.microsoft.com/office/drawing/2014/main" id="{0B87AFA0-E616-3388-8CF5-3473A55D8246}"/>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ZoneTexte 3">
            <a:extLst>
              <a:ext uri="{FF2B5EF4-FFF2-40B4-BE49-F238E27FC236}">
                <a16:creationId xmlns:a16="http://schemas.microsoft.com/office/drawing/2014/main" id="{AFA2BCCE-727E-293D-13DA-561887B7C8AE}"/>
              </a:ext>
            </a:extLst>
          </p:cNvPr>
          <p:cNvSpPr txBox="1">
            <a:spLocks noChangeArrowheads="1"/>
          </p:cNvSpPr>
          <p:nvPr/>
        </p:nvSpPr>
        <p:spPr bwMode="auto">
          <a:xfrm>
            <a:off x="457200" y="7064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a:t>
            </a:r>
            <a:r>
              <a:rPr lang="fr-BE" altLang="fr-FR" sz="2400" b="1">
                <a:ea typeface="ＭＳ Ｐゴシック"/>
                <a:cs typeface="Calibri"/>
              </a:rPr>
              <a:t>2. Un plan d'action local pour l'enfance</a:t>
            </a:r>
          </a:p>
        </p:txBody>
      </p:sp>
    </p:spTree>
    <p:extLst>
      <p:ext uri="{BB962C8B-B14F-4D97-AF65-F5344CB8AC3E}">
        <p14:creationId xmlns:p14="http://schemas.microsoft.com/office/powerpoint/2010/main" val="292331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4E6340-977D-F5FC-3E69-C82C9A4A2EE3}"/>
              </a:ext>
            </a:extLst>
          </p:cNvPr>
          <p:cNvSpPr>
            <a:spLocks noGrp="1"/>
          </p:cNvSpPr>
          <p:nvPr>
            <p:ph type="body" idx="1"/>
          </p:nvPr>
        </p:nvSpPr>
        <p:spPr>
          <a:xfrm>
            <a:off x="457200" y="1358899"/>
            <a:ext cx="8229600" cy="5012404"/>
          </a:xfrm>
        </p:spPr>
        <p:txBody>
          <a:bodyPr/>
          <a:lstStyle/>
          <a:p>
            <a:pPr marL="0" indent="0" algn="just" rtl="0" fontAlgn="base">
              <a:buNone/>
            </a:pPr>
            <a:endParaRPr lang="fr-BE" sz="1600" b="1">
              <a:ea typeface="ＭＳ Ｐゴシック"/>
              <a:cs typeface="Calibri"/>
            </a:endParaRPr>
          </a:p>
          <a:p>
            <a:pPr marL="0" indent="0" algn="just" rtl="0" fontAlgn="base">
              <a:buNone/>
            </a:pPr>
            <a:r>
              <a:rPr lang="fr-FR" sz="1700" b="0" i="0">
                <a:solidFill>
                  <a:srgbClr val="000000"/>
                </a:solidFill>
                <a:effectLst/>
                <a:latin typeface="Calibri"/>
                <a:ea typeface="ＭＳ Ｐゴシック"/>
                <a:cs typeface="Calibri"/>
              </a:rPr>
              <a:t>Un agrément unique qui se substituera aux actuels agréments et déclarations pour l’ensemble des opérateurs souhaitant accueillir des enfants dans un contexte organisé (hors temps scolaire) :</a:t>
            </a:r>
          </a:p>
          <a:p>
            <a:pPr marL="0" indent="0" algn="just" rtl="0" fontAlgn="base">
              <a:buNone/>
            </a:pPr>
            <a:endParaRPr lang="fr-FR" sz="1700" b="0" i="0">
              <a:solidFill>
                <a:srgbClr val="000000"/>
              </a:solidFill>
              <a:effectLst/>
              <a:latin typeface="Calibri" panose="020F0502020204030204" pitchFamily="34" charset="0"/>
            </a:endParaRPr>
          </a:p>
          <a:p>
            <a:pPr algn="just" rtl="0" fontAlgn="base">
              <a:buFont typeface="Wingdings" panose="05000000000000000000" pitchFamily="2" charset="2"/>
              <a:buChar char="Ø"/>
            </a:pPr>
            <a:r>
              <a:rPr lang="fr-FR" sz="1700">
                <a:solidFill>
                  <a:srgbClr val="000000"/>
                </a:solidFill>
                <a:latin typeface="Calibri"/>
                <a:ea typeface="ＭＳ Ｐゴシック"/>
                <a:cs typeface="Calibri"/>
              </a:rPr>
              <a:t>D</a:t>
            </a:r>
            <a:r>
              <a:rPr lang="fr-FR" sz="1700" b="0" i="0">
                <a:solidFill>
                  <a:srgbClr val="000000"/>
                </a:solidFill>
                <a:effectLst/>
                <a:latin typeface="Calibri"/>
                <a:ea typeface="ＭＳ Ｐゴシック"/>
                <a:cs typeface="Calibri"/>
              </a:rPr>
              <a:t>émarche d’uniformisation ;</a:t>
            </a:r>
          </a:p>
          <a:p>
            <a:pPr algn="just" rtl="0" fontAlgn="base">
              <a:buFont typeface="Wingdings" panose="05000000000000000000" pitchFamily="2" charset="2"/>
              <a:buChar char="Ø"/>
            </a:pPr>
            <a:r>
              <a:rPr lang="fr-FR" sz="1700">
                <a:solidFill>
                  <a:srgbClr val="000000"/>
                </a:solidFill>
                <a:latin typeface="Calibri"/>
                <a:ea typeface="ＭＳ Ｐゴシック"/>
                <a:cs typeface="Calibri"/>
              </a:rPr>
              <a:t>C</a:t>
            </a:r>
            <a:r>
              <a:rPr lang="fr-FR" sz="1700" b="0" i="0">
                <a:solidFill>
                  <a:srgbClr val="000000"/>
                </a:solidFill>
                <a:effectLst/>
                <a:latin typeface="Calibri"/>
                <a:ea typeface="ＭＳ Ｐゴシック"/>
                <a:cs typeface="Calibri"/>
              </a:rPr>
              <a:t>ohérence de vision ;</a:t>
            </a:r>
          </a:p>
          <a:p>
            <a:pPr algn="just" rtl="0" fontAlgn="base">
              <a:buFont typeface="Wingdings" panose="05000000000000000000" pitchFamily="2" charset="2"/>
              <a:buChar char="Ø"/>
            </a:pPr>
            <a:r>
              <a:rPr lang="fr-FR" sz="1700">
                <a:solidFill>
                  <a:srgbClr val="000000"/>
                </a:solidFill>
                <a:latin typeface="Calibri"/>
                <a:ea typeface="ＭＳ Ｐゴシック"/>
                <a:cs typeface="Calibri"/>
              </a:rPr>
              <a:t>S</a:t>
            </a:r>
            <a:r>
              <a:rPr lang="fr-FR" sz="1700" b="0" i="0">
                <a:solidFill>
                  <a:srgbClr val="000000"/>
                </a:solidFill>
                <a:effectLst/>
                <a:latin typeface="Calibri"/>
                <a:ea typeface="ＭＳ Ｐゴシック"/>
                <a:cs typeface="Calibri"/>
              </a:rPr>
              <a:t>implification administrative ;</a:t>
            </a:r>
          </a:p>
          <a:p>
            <a:pPr algn="just" rtl="0" fontAlgn="base">
              <a:buFont typeface="Wingdings" panose="05000000000000000000" pitchFamily="2" charset="2"/>
              <a:buChar char="Ø"/>
            </a:pPr>
            <a:r>
              <a:rPr lang="fr-FR" sz="1700">
                <a:solidFill>
                  <a:srgbClr val="000000"/>
                </a:solidFill>
                <a:latin typeface="Calibri"/>
                <a:ea typeface="ＭＳ Ｐゴシック"/>
                <a:cs typeface="Calibri"/>
              </a:rPr>
              <a:t>R</a:t>
            </a:r>
            <a:r>
              <a:rPr lang="fr-FR" sz="1700" b="0" i="0">
                <a:solidFill>
                  <a:srgbClr val="000000"/>
                </a:solidFill>
                <a:effectLst/>
                <a:latin typeface="Calibri"/>
                <a:ea typeface="ＭＳ Ｐゴシック"/>
                <a:cs typeface="Calibri"/>
              </a:rPr>
              <a:t>econnaissance de l’expertise d’un accueil des enfants qualitatif quel que soit le temps d’accueil ;</a:t>
            </a:r>
          </a:p>
          <a:p>
            <a:pPr algn="just" rtl="0" fontAlgn="base">
              <a:buFont typeface="Wingdings" panose="05000000000000000000" pitchFamily="2" charset="2"/>
              <a:buChar char="Ø"/>
            </a:pPr>
            <a:r>
              <a:rPr lang="fr-FR" sz="1700">
                <a:solidFill>
                  <a:srgbClr val="000000"/>
                </a:solidFill>
                <a:latin typeface="Calibri"/>
                <a:ea typeface="ＭＳ Ｐゴシック"/>
                <a:cs typeface="Calibri"/>
              </a:rPr>
              <a:t>P</a:t>
            </a:r>
            <a:r>
              <a:rPr lang="fr-FR" sz="1700" b="0" i="0">
                <a:solidFill>
                  <a:srgbClr val="000000"/>
                </a:solidFill>
                <a:effectLst/>
                <a:latin typeface="Calibri"/>
                <a:ea typeface="ＭＳ Ｐゴシック"/>
                <a:cs typeface="Calibri"/>
              </a:rPr>
              <a:t>ossibilité de disposer d’une vision plus large des opérateurs locaux actifs. </a:t>
            </a:r>
          </a:p>
          <a:p>
            <a:pPr marL="0" indent="0" algn="just" rtl="0" fontAlgn="base">
              <a:buNone/>
            </a:pPr>
            <a:endParaRPr lang="fr-FR" sz="1700" b="0" i="0">
              <a:solidFill>
                <a:srgbClr val="000000"/>
              </a:solidFill>
              <a:effectLst/>
              <a:latin typeface="Calibri" panose="020F0502020204030204" pitchFamily="34" charset="0"/>
            </a:endParaRPr>
          </a:p>
          <a:p>
            <a:pPr marL="0" indent="0" algn="just">
              <a:buNone/>
            </a:pPr>
            <a:r>
              <a:rPr lang="fr-FR" sz="1700" b="0" i="0">
                <a:solidFill>
                  <a:srgbClr val="000000"/>
                </a:solidFill>
                <a:effectLst/>
                <a:latin typeface="Calibri"/>
                <a:ea typeface="ＭＳ Ｐゴシック"/>
                <a:cs typeface="Calibri"/>
              </a:rPr>
              <a:t>Ce changement de paradigme s’accompagnera de l’obligation pour l’ensemble des opérateurs qui souhaitent accueillir des enfants dans un contexte organisé à disposer d’un agrément FWB.</a:t>
            </a:r>
            <a:r>
              <a:rPr lang="fr-FR" sz="1700">
                <a:solidFill>
                  <a:srgbClr val="000000"/>
                </a:solidFill>
                <a:latin typeface="Calibri"/>
                <a:ea typeface="ＭＳ Ｐゴシック"/>
                <a:cs typeface="Calibri"/>
              </a:rPr>
              <a:t> </a:t>
            </a:r>
            <a:endParaRPr lang="fr-FR" sz="1700" b="0" i="0">
              <a:solidFill>
                <a:srgbClr val="000000"/>
              </a:solidFill>
              <a:effectLst/>
              <a:latin typeface="Segoe UI" panose="020B0502040204020203" pitchFamily="34" charset="0"/>
            </a:endParaRPr>
          </a:p>
        </p:txBody>
      </p:sp>
      <p:pic>
        <p:nvPicPr>
          <p:cNvPr id="10243" name="Image 5" descr="filet.jpg">
            <a:extLst>
              <a:ext uri="{FF2B5EF4-FFF2-40B4-BE49-F238E27FC236}">
                <a16:creationId xmlns:a16="http://schemas.microsoft.com/office/drawing/2014/main" id="{0B87AFA0-E616-3388-8CF5-3473A55D8246}"/>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ZoneTexte 3">
            <a:extLst>
              <a:ext uri="{FF2B5EF4-FFF2-40B4-BE49-F238E27FC236}">
                <a16:creationId xmlns:a16="http://schemas.microsoft.com/office/drawing/2014/main" id="{AFA2BCCE-727E-293D-13DA-561887B7C8AE}"/>
              </a:ext>
            </a:extLst>
          </p:cNvPr>
          <p:cNvSpPr txBox="1">
            <a:spLocks noChangeArrowheads="1"/>
          </p:cNvSpPr>
          <p:nvPr/>
        </p:nvSpPr>
        <p:spPr bwMode="auto">
          <a:xfrm>
            <a:off x="457200" y="7064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a:t>
            </a:r>
            <a:r>
              <a:rPr lang="fr-BE" altLang="fr-FR" sz="2400" b="1">
                <a:ea typeface="ＭＳ Ｐゴシック"/>
                <a:cs typeface="Calibri"/>
              </a:rPr>
              <a:t>3. Un agrément unique</a:t>
            </a:r>
            <a:endParaRPr lang="fr-BE" sz="1400" b="1">
              <a:ea typeface="ＭＳ Ｐゴシック"/>
              <a:cs typeface="Calibri"/>
            </a:endParaRPr>
          </a:p>
        </p:txBody>
      </p:sp>
    </p:spTree>
    <p:extLst>
      <p:ext uri="{BB962C8B-B14F-4D97-AF65-F5344CB8AC3E}">
        <p14:creationId xmlns:p14="http://schemas.microsoft.com/office/powerpoint/2010/main" val="69687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4E6340-977D-F5FC-3E69-C82C9A4A2EE3}"/>
              </a:ext>
            </a:extLst>
          </p:cNvPr>
          <p:cNvSpPr>
            <a:spLocks noGrp="1"/>
          </p:cNvSpPr>
          <p:nvPr>
            <p:ph type="body" idx="1"/>
          </p:nvPr>
        </p:nvSpPr>
        <p:spPr>
          <a:xfrm>
            <a:off x="457200" y="1358899"/>
            <a:ext cx="8229600" cy="5012404"/>
          </a:xfrm>
        </p:spPr>
        <p:txBody>
          <a:bodyPr/>
          <a:lstStyle/>
          <a:p>
            <a:pPr marL="0" indent="0" algn="just" rtl="0" fontAlgn="base">
              <a:buNone/>
            </a:pPr>
            <a:endParaRPr lang="fr-FR" sz="1400" b="0" i="0">
              <a:solidFill>
                <a:srgbClr val="000000"/>
              </a:solidFill>
              <a:effectLst/>
              <a:latin typeface="Calibri" panose="020F0502020204030204" pitchFamily="34" charset="0"/>
            </a:endParaRPr>
          </a:p>
          <a:p>
            <a:pPr marL="0" indent="0" algn="just">
              <a:buNone/>
            </a:pPr>
            <a:endParaRPr lang="fr-FR" sz="1800">
              <a:solidFill>
                <a:srgbClr val="000000"/>
              </a:solidFill>
            </a:endParaRPr>
          </a:p>
          <a:p>
            <a:pPr marL="0" indent="0" algn="just">
              <a:buNone/>
            </a:pPr>
            <a:r>
              <a:rPr lang="fr-FR" sz="1800">
                <a:solidFill>
                  <a:srgbClr val="000000"/>
                </a:solidFill>
              </a:rPr>
              <a:t>La plupart des opérateurs cumulent agréments et subventionnements variés.</a:t>
            </a:r>
          </a:p>
          <a:p>
            <a:pPr marL="0" indent="0" algn="just">
              <a:buNone/>
            </a:pPr>
            <a:endParaRPr lang="fr-FR" sz="1800" b="0" i="0">
              <a:solidFill>
                <a:srgbClr val="000000"/>
              </a:solidFill>
              <a:effectLst/>
            </a:endParaRPr>
          </a:p>
          <a:p>
            <a:pPr algn="just" rtl="0" fontAlgn="base">
              <a:buFont typeface="Wingdings" panose="05000000000000000000" pitchFamily="2" charset="2"/>
              <a:buChar char="Ø"/>
            </a:pPr>
            <a:r>
              <a:rPr lang="fr-FR" sz="1800">
                <a:solidFill>
                  <a:srgbClr val="000000"/>
                </a:solidFill>
              </a:rPr>
              <a:t>S</a:t>
            </a:r>
            <a:r>
              <a:rPr lang="fr-FR" sz="1800" b="0" i="0">
                <a:solidFill>
                  <a:srgbClr val="000000"/>
                </a:solidFill>
                <a:effectLst/>
              </a:rPr>
              <a:t>implification </a:t>
            </a:r>
            <a:r>
              <a:rPr lang="fr-FR" sz="1800">
                <a:solidFill>
                  <a:srgbClr val="000000"/>
                </a:solidFill>
              </a:rPr>
              <a:t>d</a:t>
            </a:r>
            <a:r>
              <a:rPr lang="fr-FR" sz="1800" b="0" i="0">
                <a:solidFill>
                  <a:srgbClr val="000000"/>
                </a:solidFill>
                <a:effectLst/>
              </a:rPr>
              <a:t>es régimes de subventionnement et d’accompagnement, en les refondant autour de la distinction année (AES1, AES2, EDD)/vacances (plaines, camps, séjours, stages…). </a:t>
            </a:r>
          </a:p>
          <a:p>
            <a:pPr algn="just" rtl="0" fontAlgn="base">
              <a:buFont typeface="Wingdings" panose="05000000000000000000" pitchFamily="2" charset="2"/>
              <a:buChar char="Ø"/>
            </a:pPr>
            <a:endParaRPr lang="fr-FR" sz="1800">
              <a:solidFill>
                <a:srgbClr val="000000"/>
              </a:solidFill>
            </a:endParaRPr>
          </a:p>
          <a:p>
            <a:pPr lvl="1" algn="just">
              <a:buFont typeface="Wingdings" panose="05000000000000000000" pitchFamily="2" charset="2"/>
              <a:buChar char="Ø"/>
            </a:pPr>
            <a:r>
              <a:rPr lang="fr-FR" sz="1800" b="0" i="0">
                <a:solidFill>
                  <a:srgbClr val="000000"/>
                </a:solidFill>
                <a:effectLst/>
              </a:rPr>
              <a:t>Lisibilité de l’offre pour le public ;</a:t>
            </a:r>
          </a:p>
          <a:p>
            <a:pPr lvl="1" algn="just">
              <a:buFont typeface="Wingdings" panose="05000000000000000000" pitchFamily="2" charset="2"/>
              <a:buChar char="Ø"/>
            </a:pPr>
            <a:r>
              <a:rPr lang="fr-FR" sz="1800">
                <a:solidFill>
                  <a:srgbClr val="000000"/>
                </a:solidFill>
              </a:rPr>
              <a:t>Clarification administrative.</a:t>
            </a:r>
            <a:endParaRPr lang="fr-FR" sz="1800" b="0" i="0">
              <a:solidFill>
                <a:srgbClr val="000000"/>
              </a:solidFill>
              <a:effectLst/>
            </a:endParaRPr>
          </a:p>
          <a:p>
            <a:pPr algn="just" rtl="0" fontAlgn="base">
              <a:buFont typeface="Wingdings" panose="05000000000000000000" pitchFamily="2" charset="2"/>
              <a:buChar char="Ø"/>
            </a:pPr>
            <a:endParaRPr lang="fr-FR" sz="1800" b="0" i="0">
              <a:solidFill>
                <a:srgbClr val="000000"/>
              </a:solidFill>
              <a:effectLst/>
            </a:endParaRPr>
          </a:p>
          <a:p>
            <a:pPr marL="0" indent="0" algn="just" rtl="0" fontAlgn="base">
              <a:buNone/>
            </a:pPr>
            <a:r>
              <a:rPr lang="fr-FR" sz="1800">
                <a:solidFill>
                  <a:srgbClr val="000000"/>
                </a:solidFill>
              </a:rPr>
              <a:t>Les structures subventionnées seront également invitées à remettre des p</a:t>
            </a:r>
            <a:r>
              <a:rPr lang="fr-FR" sz="1800" b="0" i="0">
                <a:solidFill>
                  <a:srgbClr val="000000"/>
                </a:solidFill>
                <a:effectLst/>
              </a:rPr>
              <a:t>rojets d’accueil visant des objectifs ambitieux en termes d’accessibilité.</a:t>
            </a:r>
          </a:p>
        </p:txBody>
      </p:sp>
      <p:pic>
        <p:nvPicPr>
          <p:cNvPr id="10243" name="Image 5" descr="filet.jpg">
            <a:extLst>
              <a:ext uri="{FF2B5EF4-FFF2-40B4-BE49-F238E27FC236}">
                <a16:creationId xmlns:a16="http://schemas.microsoft.com/office/drawing/2014/main" id="{0B87AFA0-E616-3388-8CF5-3473A55D8246}"/>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ZoneTexte 3">
            <a:extLst>
              <a:ext uri="{FF2B5EF4-FFF2-40B4-BE49-F238E27FC236}">
                <a16:creationId xmlns:a16="http://schemas.microsoft.com/office/drawing/2014/main" id="{AFA2BCCE-727E-293D-13DA-561887B7C8AE}"/>
              </a:ext>
            </a:extLst>
          </p:cNvPr>
          <p:cNvSpPr txBox="1">
            <a:spLocks noChangeArrowheads="1"/>
          </p:cNvSpPr>
          <p:nvPr/>
        </p:nvSpPr>
        <p:spPr bwMode="auto">
          <a:xfrm>
            <a:off x="457200" y="706438"/>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a:t>
            </a:r>
            <a:r>
              <a:rPr lang="fr-BE" altLang="fr-FR" sz="2400" b="1">
                <a:ea typeface="ＭＳ Ｐゴシック"/>
                <a:cs typeface="Calibri"/>
              </a:rPr>
              <a:t>4. Une distinction année/vacances pour le   </a:t>
            </a:r>
          </a:p>
          <a:p>
            <a:pPr eaLnBrk="1" hangingPunct="1">
              <a:spcBef>
                <a:spcPct val="0"/>
              </a:spcBef>
              <a:buNone/>
            </a:pPr>
            <a:r>
              <a:rPr lang="fr-BE" altLang="fr-FR" sz="2400" b="1">
                <a:ea typeface="ＭＳ Ｐゴシック"/>
                <a:cs typeface="Calibri"/>
              </a:rPr>
              <a:t>            subventionnement et l’accompagnement</a:t>
            </a:r>
            <a:endParaRPr lang="fr-BE" sz="2400" b="1">
              <a:ea typeface="ＭＳ Ｐゴシック"/>
              <a:cs typeface="Calibri"/>
            </a:endParaRPr>
          </a:p>
        </p:txBody>
      </p:sp>
    </p:spTree>
    <p:extLst>
      <p:ext uri="{BB962C8B-B14F-4D97-AF65-F5344CB8AC3E}">
        <p14:creationId xmlns:p14="http://schemas.microsoft.com/office/powerpoint/2010/main" val="4214210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C4E6340-977D-F5FC-3E69-C82C9A4A2EE3}"/>
              </a:ext>
            </a:extLst>
          </p:cNvPr>
          <p:cNvSpPr>
            <a:spLocks noGrp="1"/>
          </p:cNvSpPr>
          <p:nvPr>
            <p:ph type="body" idx="1"/>
          </p:nvPr>
        </p:nvSpPr>
        <p:spPr>
          <a:xfrm>
            <a:off x="457200" y="1358899"/>
            <a:ext cx="8229600" cy="5012404"/>
          </a:xfrm>
        </p:spPr>
        <p:txBody>
          <a:bodyPr/>
          <a:lstStyle/>
          <a:p>
            <a:pPr marL="0" indent="0" algn="just" rtl="0" fontAlgn="base">
              <a:buNone/>
            </a:pPr>
            <a:endParaRPr lang="fr-FR" sz="1400" b="0" i="0">
              <a:solidFill>
                <a:srgbClr val="000000"/>
              </a:solidFill>
              <a:effectLst/>
              <a:latin typeface="Calibri" panose="020F0502020204030204" pitchFamily="34" charset="0"/>
            </a:endParaRPr>
          </a:p>
          <a:p>
            <a:pPr marL="0" indent="0" algn="just" rtl="0" fontAlgn="base">
              <a:buNone/>
            </a:pPr>
            <a:r>
              <a:rPr lang="fr-FR" sz="1800" b="1" i="0">
                <a:solidFill>
                  <a:srgbClr val="000000"/>
                </a:solidFill>
                <a:effectLst/>
                <a:latin typeface="Calibri"/>
                <a:ea typeface="ＭＳ Ｐゴシック"/>
                <a:cs typeface="Calibri"/>
              </a:rPr>
              <a:t>Formation initiale</a:t>
            </a:r>
          </a:p>
          <a:p>
            <a:pPr marL="0" indent="0" algn="just" rtl="0" fontAlgn="base">
              <a:buNone/>
            </a:pPr>
            <a:r>
              <a:rPr lang="fr-FR" sz="1800" b="0" i="0">
                <a:solidFill>
                  <a:srgbClr val="000000"/>
                </a:solidFill>
                <a:effectLst/>
                <a:latin typeface="Calibri"/>
                <a:ea typeface="ＭＳ Ｐゴシック"/>
                <a:cs typeface="Calibri"/>
              </a:rPr>
              <a:t>La transversalité sera recherchée en matière de formation des personnels :</a:t>
            </a:r>
          </a:p>
          <a:p>
            <a:pPr algn="just">
              <a:buFont typeface="Wingdings" panose="05000000000000000000" pitchFamily="2" charset="2"/>
              <a:buChar char="Ø"/>
            </a:pPr>
            <a:r>
              <a:rPr lang="fr-FR" sz="1800">
                <a:solidFill>
                  <a:srgbClr val="000000"/>
                </a:solidFill>
                <a:latin typeface="Calibri"/>
                <a:ea typeface="ＭＳ Ｐゴシック"/>
                <a:cs typeface="Calibri"/>
              </a:rPr>
              <a:t>M</a:t>
            </a:r>
            <a:r>
              <a:rPr lang="fr-FR" sz="1800" b="0" i="0">
                <a:solidFill>
                  <a:srgbClr val="000000"/>
                </a:solidFill>
                <a:effectLst/>
                <a:latin typeface="Calibri"/>
                <a:ea typeface="ＭＳ Ｐゴシック"/>
                <a:cs typeface="Calibri"/>
              </a:rPr>
              <a:t>ise en œuvre d’un </a:t>
            </a:r>
            <a:r>
              <a:rPr lang="fr-FR" sz="1800">
                <a:solidFill>
                  <a:srgbClr val="000000"/>
                </a:solidFill>
                <a:latin typeface="Calibri"/>
                <a:ea typeface="ＭＳ Ｐゴシック"/>
                <a:cs typeface="Calibri"/>
              </a:rPr>
              <a:t>tronc commun  </a:t>
            </a:r>
            <a:endParaRPr lang="fr-FR" sz="1800" b="0" i="0">
              <a:solidFill>
                <a:srgbClr val="000000"/>
              </a:solidFill>
              <a:effectLst/>
              <a:latin typeface="Calibri" panose="020F0502020204030204" pitchFamily="34" charset="0"/>
              <a:cs typeface="Calibri"/>
            </a:endParaRPr>
          </a:p>
          <a:p>
            <a:pPr algn="just">
              <a:buFont typeface="Wingdings" panose="05000000000000000000" pitchFamily="2" charset="2"/>
              <a:buChar char="Ø"/>
            </a:pPr>
            <a:r>
              <a:rPr lang="fr-FR" sz="1800" b="0" i="0">
                <a:solidFill>
                  <a:srgbClr val="000000"/>
                </a:solidFill>
                <a:effectLst/>
                <a:latin typeface="Calibri"/>
                <a:ea typeface="ＭＳ Ｐゴシック"/>
                <a:cs typeface="Calibri"/>
              </a:rPr>
              <a:t>Prise en compte des enjeux de diversité, de déconstruction des préjugés (sociaux, culturels et genrés), de qualité et intégrant une approche centrée sur les droits de l’enfant.</a:t>
            </a:r>
            <a:r>
              <a:rPr lang="fr-FR" sz="1800">
                <a:solidFill>
                  <a:srgbClr val="000000"/>
                </a:solidFill>
                <a:latin typeface="Calibri"/>
                <a:ea typeface="ＭＳ Ｐゴシック"/>
                <a:cs typeface="Calibri"/>
              </a:rPr>
              <a:t> </a:t>
            </a:r>
            <a:endParaRPr lang="fr-FR" sz="1100" b="1" i="0">
              <a:solidFill>
                <a:srgbClr val="000000"/>
              </a:solidFill>
              <a:effectLst/>
              <a:latin typeface="Segoe UI" panose="020B0502040204020203" pitchFamily="34" charset="0"/>
            </a:endParaRPr>
          </a:p>
          <a:p>
            <a:pPr marL="0" indent="0" algn="just" rtl="0" fontAlgn="base">
              <a:buNone/>
            </a:pPr>
            <a:endParaRPr lang="fr-FR" sz="1800">
              <a:solidFill>
                <a:srgbClr val="000000"/>
              </a:solidFill>
              <a:latin typeface="Calibri" panose="020F0502020204030204" pitchFamily="34" charset="0"/>
            </a:endParaRPr>
          </a:p>
          <a:p>
            <a:pPr marL="0" indent="0" algn="just" rtl="0" fontAlgn="base">
              <a:buNone/>
            </a:pPr>
            <a:r>
              <a:rPr lang="fr-FR" sz="1800" b="1">
                <a:solidFill>
                  <a:srgbClr val="000000"/>
                </a:solidFill>
                <a:latin typeface="Calibri"/>
                <a:ea typeface="ＭＳ Ｐゴシック"/>
                <a:cs typeface="Calibri"/>
              </a:rPr>
              <a:t>Formation continue</a:t>
            </a:r>
          </a:p>
          <a:p>
            <a:pPr marL="0" indent="0" algn="just" rtl="0" fontAlgn="base">
              <a:buNone/>
            </a:pPr>
            <a:r>
              <a:rPr lang="fr-FR" sz="1800" b="0" i="0">
                <a:solidFill>
                  <a:srgbClr val="000000"/>
                </a:solidFill>
                <a:effectLst/>
                <a:ea typeface="ＭＳ Ｐゴシック"/>
              </a:rPr>
              <a:t>Le champ d’action de la formation continue sera élargi à l’ensemble des acteurs de l’enfance, y compris la petite enfance. Les modalités de cette formation seront logées dans un nouveau texte transversal. </a:t>
            </a:r>
            <a:endParaRPr lang="fr-FR" sz="1100" b="0" i="0">
              <a:solidFill>
                <a:srgbClr val="000000"/>
              </a:solidFill>
              <a:effectLst/>
              <a:ea typeface="ＭＳ Ｐゴシック"/>
            </a:endParaRPr>
          </a:p>
          <a:p>
            <a:pPr marL="0" indent="0" algn="just">
              <a:buNone/>
            </a:pPr>
            <a:endParaRPr lang="fr-FR" sz="1800" b="0" i="0">
              <a:solidFill>
                <a:srgbClr val="000000"/>
              </a:solidFill>
              <a:effectLst/>
            </a:endParaRPr>
          </a:p>
        </p:txBody>
      </p:sp>
      <p:pic>
        <p:nvPicPr>
          <p:cNvPr id="10243" name="Image 5" descr="filet.jpg">
            <a:extLst>
              <a:ext uri="{FF2B5EF4-FFF2-40B4-BE49-F238E27FC236}">
                <a16:creationId xmlns:a16="http://schemas.microsoft.com/office/drawing/2014/main" id="{0B87AFA0-E616-3388-8CF5-3473A55D8246}"/>
              </a:ext>
            </a:extLst>
          </p:cNvPr>
          <p:cNvPicPr preferRelativeResize="0">
            <a:picLocks/>
          </p:cNvPicPr>
          <p:nvPr/>
        </p:nvPicPr>
        <p:blipFill>
          <a:blip r:embed="rId3">
            <a:extLst>
              <a:ext uri="{28A0092B-C50C-407E-A947-70E740481C1C}">
                <a14:useLocalDpi xmlns:a14="http://schemas.microsoft.com/office/drawing/2010/main" val="0"/>
              </a:ext>
            </a:extLst>
          </a:blip>
          <a:srcRect t="38530"/>
          <a:stretch>
            <a:fillRect/>
          </a:stretch>
        </p:blipFill>
        <p:spPr bwMode="auto">
          <a:xfrm>
            <a:off x="0" y="6526213"/>
            <a:ext cx="914082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ZoneTexte 3">
            <a:extLst>
              <a:ext uri="{FF2B5EF4-FFF2-40B4-BE49-F238E27FC236}">
                <a16:creationId xmlns:a16="http://schemas.microsoft.com/office/drawing/2014/main" id="{AFA2BCCE-727E-293D-13DA-561887B7C8AE}"/>
              </a:ext>
            </a:extLst>
          </p:cNvPr>
          <p:cNvSpPr txBox="1">
            <a:spLocks noChangeArrowheads="1"/>
          </p:cNvSpPr>
          <p:nvPr/>
        </p:nvSpPr>
        <p:spPr bwMode="auto">
          <a:xfrm>
            <a:off x="457200" y="706438"/>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None/>
            </a:pPr>
            <a:r>
              <a:rPr lang="fr-FR" altLang="fr-FR" sz="2400">
                <a:solidFill>
                  <a:srgbClr val="C9282D"/>
                </a:solidFill>
                <a:latin typeface="Calibri"/>
                <a:ea typeface="ＭＳ Ｐゴシック"/>
                <a:cs typeface="Calibri"/>
              </a:rPr>
              <a:t>•</a:t>
            </a:r>
            <a:r>
              <a:rPr lang="fr-FR" altLang="fr-FR" sz="2400">
                <a:solidFill>
                  <a:srgbClr val="F4AA00"/>
                </a:solidFill>
                <a:latin typeface="Calibri"/>
                <a:ea typeface="ＭＳ Ｐゴシック"/>
                <a:cs typeface="Calibri"/>
              </a:rPr>
              <a:t>•</a:t>
            </a:r>
            <a:r>
              <a:rPr lang="fr-FR" altLang="fr-FR" sz="2400">
                <a:solidFill>
                  <a:srgbClr val="001D77"/>
                </a:solidFill>
                <a:latin typeface="Calibri"/>
                <a:ea typeface="ＭＳ Ｐゴシック"/>
                <a:cs typeface="Calibri"/>
              </a:rPr>
              <a:t>•</a:t>
            </a:r>
            <a:r>
              <a:rPr lang="fr-FR" altLang="fr-FR" sz="2400" b="1">
                <a:latin typeface="Calibri"/>
                <a:ea typeface="ＭＳ Ｐゴシック"/>
                <a:cs typeface="Calibri"/>
              </a:rPr>
              <a:t> </a:t>
            </a:r>
            <a:r>
              <a:rPr lang="fr-BE" altLang="fr-FR" sz="2400" b="1">
                <a:ea typeface="ＭＳ Ｐゴシック"/>
                <a:cs typeface="Calibri"/>
              </a:rPr>
              <a:t>5. Un </a:t>
            </a:r>
            <a:r>
              <a:rPr lang="fr-FR" sz="2400" b="1">
                <a:solidFill>
                  <a:srgbClr val="000000"/>
                </a:solidFill>
                <a:latin typeface="WordVisi_MSFontService"/>
                <a:ea typeface="ＭＳ Ｐゴシック"/>
              </a:rPr>
              <a:t>processus de formation initiale et continue revu</a:t>
            </a:r>
            <a:endParaRPr lang="fr-FR" sz="2400">
              <a:solidFill>
                <a:srgbClr val="000000"/>
              </a:solidFill>
              <a:ea typeface="ＭＳ Ｐゴシック"/>
              <a:cs typeface="Calibri" panose="020F0502020204030204" pitchFamily="34" charset="0"/>
            </a:endParaRPr>
          </a:p>
        </p:txBody>
      </p:sp>
    </p:spTree>
    <p:extLst>
      <p:ext uri="{BB962C8B-B14F-4D97-AF65-F5344CB8AC3E}">
        <p14:creationId xmlns:p14="http://schemas.microsoft.com/office/powerpoint/2010/main" val="229784443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4C6190DB0530C4EB17BA53F34A8C0C2" ma:contentTypeVersion="16" ma:contentTypeDescription="Crée un document." ma:contentTypeScope="" ma:versionID="76fe612aa5f0c9f9d0010336aa02200b">
  <xsd:schema xmlns:xsd="http://www.w3.org/2001/XMLSchema" xmlns:xs="http://www.w3.org/2001/XMLSchema" xmlns:p="http://schemas.microsoft.com/office/2006/metadata/properties" xmlns:ns2="9a040a32-74d7-4630-bd07-33e64cf901e2" xmlns:ns3="524b348b-6804-4784-b62a-d60820d1ca51" targetNamespace="http://schemas.microsoft.com/office/2006/metadata/properties" ma:root="true" ma:fieldsID="c3a6d91c5fa139d3ad5195012279c885" ns2:_="" ns3:_="">
    <xsd:import namespace="9a040a32-74d7-4630-bd07-33e64cf901e2"/>
    <xsd:import namespace="524b348b-6804-4784-b62a-d60820d1ca5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Typecourrier" minOccurs="0"/>
                <xsd:element ref="ns2:Typeder_x00e9_ponse" minOccurs="0"/>
                <xsd:element ref="ns2:MediaLengthInSecond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040a32-74d7-4630-bd07-33e64cf901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ypecourrier" ma:index="20" nillable="true" ma:displayName="Type courrier" ma:format="Dropdown" ma:internalName="Typecourrier">
      <xsd:simpleType>
        <xsd:restriction base="dms:Text">
          <xsd:maxLength value="255"/>
        </xsd:restriction>
      </xsd:simpleType>
    </xsd:element>
    <xsd:element name="Typeder_x00e9_ponse" ma:index="21" nillable="true" ma:displayName="Réponse oui / non" ma:format="Dropdown" ma:internalName="Typeder_x00e9_ponse">
      <xsd:simpleType>
        <xsd:restriction base="dms:Text">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_Flow_SignoffStatus" ma:index="23" nillable="true" ma:displayName="Afmeldingsstatus" ma:internalName="Afmeldings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4b348b-6804-4784-b62a-d60820d1ca51"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ypecourrier xmlns="9a040a32-74d7-4630-bd07-33e64cf901e2" xsi:nil="true"/>
    <Typeder_x00e9_ponse xmlns="9a040a32-74d7-4630-bd07-33e64cf901e2" xsi:nil="true"/>
    <_Flow_SignoffStatus xmlns="9a040a32-74d7-4630-bd07-33e64cf901e2" xsi:nil="true"/>
  </documentManagement>
</p:properties>
</file>

<file path=customXml/itemProps1.xml><?xml version="1.0" encoding="utf-8"?>
<ds:datastoreItem xmlns:ds="http://schemas.openxmlformats.org/officeDocument/2006/customXml" ds:itemID="{C9822F37-2CE7-4E5F-8281-6AF9015BED99}">
  <ds:schemaRefs>
    <ds:schemaRef ds:uri="http://schemas.microsoft.com/sharepoint/v3/contenttype/forms"/>
  </ds:schemaRefs>
</ds:datastoreItem>
</file>

<file path=customXml/itemProps2.xml><?xml version="1.0" encoding="utf-8"?>
<ds:datastoreItem xmlns:ds="http://schemas.openxmlformats.org/officeDocument/2006/customXml" ds:itemID="{02A43B4E-5821-4A10-815A-E892233ACD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040a32-74d7-4630-bd07-33e64cf901e2"/>
    <ds:schemaRef ds:uri="524b348b-6804-4784-b62a-d60820d1ca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A79194-5F85-4FB1-8A71-A57752043EF7}">
  <ds:schemaRefs>
    <ds:schemaRef ds:uri="524b348b-6804-4784-b62a-d60820d1ca51"/>
    <ds:schemaRef ds:uri="9a040a32-74d7-4630-bd07-33e64cf901e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TotalTime>
  <Words>829</Words>
  <Application>Microsoft Office PowerPoint</Application>
  <PresentationFormat>Affichage à l'écran (4:3)</PresentationFormat>
  <Paragraphs>89</Paragraphs>
  <Slides>10</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Drescher Grotesk BT SmallSizes</vt:lpstr>
      <vt:lpstr>Segoe UI</vt:lpstr>
      <vt:lpstr>Wingdings</vt:lpstr>
      <vt:lpstr>WordVisi_MSFontService</vt:lpstr>
      <vt:lpstr>Thème Office</vt:lpstr>
      <vt:lpstr>Une politique d'accueil extrascolaire et de loisirs</vt:lpstr>
      <vt:lpstr>Une politique d'accueil extrascolaire et de loisirs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Ministère de la Communauté française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Quentin Stevens</dc:creator>
  <cp:lastModifiedBy>Coord.PCCATL</cp:lastModifiedBy>
  <cp:revision>2</cp:revision>
  <dcterms:created xsi:type="dcterms:W3CDTF">2012-07-13T11:47:22Z</dcterms:created>
  <dcterms:modified xsi:type="dcterms:W3CDTF">2022-06-20T13:36:37Z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0x010100F4C6190DB0530C4EB17BA53F34A8C0C2</vt:lpwstr>
  </property>
</Properties>
</file>